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4" d="100"/>
          <a:sy n="84" d="100"/>
        </p:scale>
        <p:origin x="629" y="7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1DB42F-6C11-4B02-BDCD-46DFDF37F913}" type="datetimeFigureOut">
              <a:rPr lang="en-US" smtClean="0"/>
              <a:t>3/22/2018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A77841-0FB3-4D54-B9BD-191CEE4691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89092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1DB42F-6C11-4B02-BDCD-46DFDF37F913}" type="datetimeFigureOut">
              <a:rPr lang="en-US" smtClean="0"/>
              <a:t>3/22/2018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A77841-0FB3-4D54-B9BD-191CEE4691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93403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1DB42F-6C11-4B02-BDCD-46DFDF37F913}" type="datetimeFigureOut">
              <a:rPr lang="en-US" smtClean="0"/>
              <a:t>3/22/2018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A77841-0FB3-4D54-B9BD-191CEE4691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67825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1DB42F-6C11-4B02-BDCD-46DFDF37F913}" type="datetimeFigureOut">
              <a:rPr lang="en-US" smtClean="0"/>
              <a:t>3/22/2018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A77841-0FB3-4D54-B9BD-191CEE4691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56953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1DB42F-6C11-4B02-BDCD-46DFDF37F913}" type="datetimeFigureOut">
              <a:rPr lang="en-US" smtClean="0"/>
              <a:t>3/22/2018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A77841-0FB3-4D54-B9BD-191CEE4691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30211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1DB42F-6C11-4B02-BDCD-46DFDF37F913}" type="datetimeFigureOut">
              <a:rPr lang="en-US" smtClean="0"/>
              <a:t>3/22/2018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A77841-0FB3-4D54-B9BD-191CEE4691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11212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1DB42F-6C11-4B02-BDCD-46DFDF37F913}" type="datetimeFigureOut">
              <a:rPr lang="en-US" smtClean="0"/>
              <a:t>3/22/2018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A77841-0FB3-4D54-B9BD-191CEE4691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14859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1DB42F-6C11-4B02-BDCD-46DFDF37F913}" type="datetimeFigureOut">
              <a:rPr lang="en-US" smtClean="0"/>
              <a:t>3/22/2018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A77841-0FB3-4D54-B9BD-191CEE4691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95906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1DB42F-6C11-4B02-BDCD-46DFDF37F913}" type="datetimeFigureOut">
              <a:rPr lang="en-US" smtClean="0"/>
              <a:t>3/22/2018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A77841-0FB3-4D54-B9BD-191CEE4691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6735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1DB42F-6C11-4B02-BDCD-46DFDF37F913}" type="datetimeFigureOut">
              <a:rPr lang="en-US" smtClean="0"/>
              <a:t>3/22/2018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A77841-0FB3-4D54-B9BD-191CEE4691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54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1DB42F-6C11-4B02-BDCD-46DFDF37F913}" type="datetimeFigureOut">
              <a:rPr lang="en-US" smtClean="0"/>
              <a:t>3/22/2018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A77841-0FB3-4D54-B9BD-191CEE4691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54461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41DB42F-6C11-4B02-BDCD-46DFDF37F913}" type="datetimeFigureOut">
              <a:rPr lang="en-US" smtClean="0"/>
              <a:t>3/22/2018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A77841-0FB3-4D54-B9BD-191CEE4691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80059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err="1" smtClean="0"/>
              <a:t>Veriban</a:t>
            </a:r>
            <a:r>
              <a:rPr lang="en-US" dirty="0" smtClean="0"/>
              <a:t> Defter </a:t>
            </a:r>
            <a:r>
              <a:rPr lang="en-US" dirty="0" err="1" smtClean="0"/>
              <a:t>Örnek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sz="6000" dirty="0" err="1">
                <a:latin typeface="+mj-lt"/>
              </a:rPr>
              <a:t>Şablonu</a:t>
            </a:r>
            <a:endParaRPr lang="en-US" sz="60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1055770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AccountMainID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Ana </a:t>
            </a:r>
            <a:r>
              <a:rPr lang="en-US" dirty="0" err="1" smtClean="0"/>
              <a:t>hesap</a:t>
            </a:r>
            <a:r>
              <a:rPr lang="en-US" dirty="0" smtClean="0"/>
              <a:t> </a:t>
            </a:r>
            <a:r>
              <a:rPr lang="en-US" dirty="0" err="1" smtClean="0"/>
              <a:t>kod</a:t>
            </a:r>
            <a:r>
              <a:rPr lang="en-US" dirty="0" smtClean="0"/>
              <a:t> </a:t>
            </a:r>
            <a:r>
              <a:rPr lang="en-US" dirty="0" err="1" smtClean="0"/>
              <a:t>numarası</a:t>
            </a:r>
            <a:r>
              <a:rPr lang="en-US" dirty="0" smtClean="0"/>
              <a:t> </a:t>
            </a:r>
            <a:r>
              <a:rPr lang="en-US" dirty="0" err="1" smtClean="0"/>
              <a:t>yazılacaktır</a:t>
            </a:r>
            <a:r>
              <a:rPr lang="en-US" dirty="0" smtClean="0"/>
              <a:t>.</a:t>
            </a:r>
          </a:p>
          <a:p>
            <a:r>
              <a:rPr lang="en-US" dirty="0" smtClean="0"/>
              <a:t>Ana </a:t>
            </a:r>
            <a:r>
              <a:rPr lang="en-US" dirty="0" err="1" smtClean="0"/>
              <a:t>hesap</a:t>
            </a:r>
            <a:r>
              <a:rPr lang="en-US" dirty="0" smtClean="0"/>
              <a:t> </a:t>
            </a:r>
            <a:r>
              <a:rPr lang="en-US" dirty="0" err="1" smtClean="0"/>
              <a:t>kodu</a:t>
            </a:r>
            <a:r>
              <a:rPr lang="en-US" dirty="0" smtClean="0"/>
              <a:t> </a:t>
            </a:r>
            <a:r>
              <a:rPr lang="en-US" dirty="0" err="1" smtClean="0"/>
              <a:t>numerik</a:t>
            </a:r>
            <a:r>
              <a:rPr lang="en-US" dirty="0" smtClean="0"/>
              <a:t> </a:t>
            </a:r>
            <a:r>
              <a:rPr lang="en-US" dirty="0" err="1" smtClean="0"/>
              <a:t>olarak</a:t>
            </a:r>
            <a:r>
              <a:rPr lang="en-US" dirty="0" smtClean="0"/>
              <a:t> </a:t>
            </a:r>
            <a:r>
              <a:rPr lang="en-US" dirty="0" err="1" smtClean="0"/>
              <a:t>yazılacaktır</a:t>
            </a:r>
            <a:r>
              <a:rPr lang="en-US" dirty="0" smtClean="0"/>
              <a:t>.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992694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AccountMainDescription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Ana </a:t>
            </a:r>
            <a:r>
              <a:rPr lang="en-US" dirty="0" err="1" smtClean="0"/>
              <a:t>hesap</a:t>
            </a:r>
            <a:r>
              <a:rPr lang="en-US" dirty="0" smtClean="0"/>
              <a:t> </a:t>
            </a:r>
            <a:r>
              <a:rPr lang="en-US" dirty="0" err="1" smtClean="0"/>
              <a:t>adı</a:t>
            </a:r>
            <a:r>
              <a:rPr lang="en-US" dirty="0" smtClean="0"/>
              <a:t> </a:t>
            </a:r>
            <a:r>
              <a:rPr lang="en-US" dirty="0" err="1" smtClean="0"/>
              <a:t>yazılacaktır</a:t>
            </a:r>
            <a:r>
              <a:rPr lang="en-US" dirty="0" smtClean="0"/>
              <a:t>.</a:t>
            </a:r>
          </a:p>
          <a:p>
            <a:r>
              <a:rPr lang="en-US" dirty="0" smtClean="0"/>
              <a:t>Ana </a:t>
            </a:r>
            <a:r>
              <a:rPr lang="en-US" dirty="0" err="1" smtClean="0"/>
              <a:t>hesap</a:t>
            </a:r>
            <a:r>
              <a:rPr lang="en-US" dirty="0" smtClean="0"/>
              <a:t> </a:t>
            </a:r>
            <a:r>
              <a:rPr lang="en-US" dirty="0" err="1" smtClean="0"/>
              <a:t>adı</a:t>
            </a:r>
            <a:r>
              <a:rPr lang="en-US" dirty="0" smtClean="0"/>
              <a:t> </a:t>
            </a:r>
            <a:r>
              <a:rPr lang="en-US" dirty="0" err="1" smtClean="0"/>
              <a:t>serbest</a:t>
            </a:r>
            <a:r>
              <a:rPr lang="en-US" dirty="0" smtClean="0"/>
              <a:t> </a:t>
            </a:r>
            <a:r>
              <a:rPr lang="en-US" dirty="0" err="1" smtClean="0"/>
              <a:t>metin</a:t>
            </a:r>
            <a:r>
              <a:rPr lang="en-US" dirty="0" smtClean="0"/>
              <a:t> </a:t>
            </a:r>
            <a:r>
              <a:rPr lang="en-US" dirty="0" err="1" smtClean="0"/>
              <a:t>olarak</a:t>
            </a:r>
            <a:r>
              <a:rPr lang="en-US" dirty="0" smtClean="0"/>
              <a:t> </a:t>
            </a:r>
            <a:r>
              <a:rPr lang="en-US" dirty="0" err="1" smtClean="0"/>
              <a:t>yazılacaktır</a:t>
            </a:r>
            <a:r>
              <a:rPr lang="en-US" dirty="0" smtClean="0"/>
              <a:t>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125751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AccountSubID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Alt </a:t>
            </a:r>
            <a:r>
              <a:rPr lang="en-US" dirty="0" err="1" smtClean="0"/>
              <a:t>hesabın</a:t>
            </a:r>
            <a:r>
              <a:rPr lang="en-US" dirty="0" smtClean="0"/>
              <a:t> </a:t>
            </a:r>
            <a:r>
              <a:rPr lang="en-US" dirty="0" err="1" smtClean="0"/>
              <a:t>numarası</a:t>
            </a:r>
            <a:r>
              <a:rPr lang="en-US" dirty="0" smtClean="0"/>
              <a:t> </a:t>
            </a:r>
            <a:r>
              <a:rPr lang="en-US" dirty="0" err="1" smtClean="0"/>
              <a:t>bu</a:t>
            </a:r>
            <a:r>
              <a:rPr lang="en-US" dirty="0" smtClean="0"/>
              <a:t> </a:t>
            </a:r>
            <a:r>
              <a:rPr lang="en-US" dirty="0" err="1" smtClean="0"/>
              <a:t>alana</a:t>
            </a:r>
            <a:r>
              <a:rPr lang="en-US" dirty="0" smtClean="0"/>
              <a:t> </a:t>
            </a:r>
            <a:r>
              <a:rPr lang="en-US" dirty="0" err="1" smtClean="0"/>
              <a:t>yazılacaktır</a:t>
            </a:r>
            <a:r>
              <a:rPr lang="en-US" dirty="0" smtClean="0"/>
              <a:t>.</a:t>
            </a:r>
          </a:p>
          <a:p>
            <a:r>
              <a:rPr lang="en-US" dirty="0" smtClean="0"/>
              <a:t>Alt </a:t>
            </a:r>
            <a:r>
              <a:rPr lang="en-US" dirty="0" err="1" smtClean="0"/>
              <a:t>hesabın</a:t>
            </a:r>
            <a:r>
              <a:rPr lang="en-US" dirty="0" smtClean="0"/>
              <a:t> </a:t>
            </a:r>
            <a:r>
              <a:rPr lang="en-US" dirty="0" err="1" smtClean="0"/>
              <a:t>numarası</a:t>
            </a:r>
            <a:r>
              <a:rPr lang="en-US" dirty="0" smtClean="0"/>
              <a:t> </a:t>
            </a:r>
            <a:r>
              <a:rPr lang="en-US" dirty="0" err="1" smtClean="0"/>
              <a:t>bu</a:t>
            </a:r>
            <a:r>
              <a:rPr lang="en-US" dirty="0" smtClean="0"/>
              <a:t> </a:t>
            </a:r>
            <a:r>
              <a:rPr lang="en-US" dirty="0" err="1" smtClean="0"/>
              <a:t>alana</a:t>
            </a:r>
            <a:r>
              <a:rPr lang="en-US" dirty="0" smtClean="0"/>
              <a:t> </a:t>
            </a:r>
            <a:r>
              <a:rPr lang="en-US" dirty="0" err="1" smtClean="0"/>
              <a:t>ana</a:t>
            </a:r>
            <a:r>
              <a:rPr lang="en-US" dirty="0" smtClean="0"/>
              <a:t> </a:t>
            </a:r>
            <a:r>
              <a:rPr lang="en-US" dirty="0" err="1" smtClean="0"/>
              <a:t>hesap</a:t>
            </a:r>
            <a:r>
              <a:rPr lang="en-US" dirty="0" smtClean="0"/>
              <a:t> </a:t>
            </a:r>
            <a:r>
              <a:rPr lang="en-US" dirty="0" err="1" smtClean="0"/>
              <a:t>kodunu</a:t>
            </a:r>
            <a:r>
              <a:rPr lang="en-US" dirty="0" smtClean="0"/>
              <a:t> da </a:t>
            </a:r>
            <a:r>
              <a:rPr lang="en-US" dirty="0" err="1" smtClean="0"/>
              <a:t>içerecek</a:t>
            </a:r>
            <a:r>
              <a:rPr lang="en-US" dirty="0" smtClean="0"/>
              <a:t> </a:t>
            </a:r>
            <a:r>
              <a:rPr lang="en-US" dirty="0" err="1" smtClean="0"/>
              <a:t>biçimde</a:t>
            </a:r>
            <a:r>
              <a:rPr lang="en-US" dirty="0" smtClean="0"/>
              <a:t> </a:t>
            </a:r>
            <a:r>
              <a:rPr lang="en-US" dirty="0" err="1" smtClean="0"/>
              <a:t>yazılacaktır</a:t>
            </a:r>
            <a:r>
              <a:rPr lang="en-US" dirty="0" smtClean="0"/>
              <a:t>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40288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AccountSubDescription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Alt </a:t>
            </a:r>
            <a:r>
              <a:rPr lang="en-US" dirty="0" err="1" smtClean="0"/>
              <a:t>hesabın</a:t>
            </a:r>
            <a:r>
              <a:rPr lang="en-US" dirty="0" smtClean="0"/>
              <a:t> </a:t>
            </a:r>
            <a:r>
              <a:rPr lang="en-US" dirty="0" err="1" smtClean="0"/>
              <a:t>adı</a:t>
            </a:r>
            <a:r>
              <a:rPr lang="en-US" dirty="0" smtClean="0"/>
              <a:t> </a:t>
            </a:r>
            <a:r>
              <a:rPr lang="en-US" dirty="0" err="1" smtClean="0"/>
              <a:t>bu</a:t>
            </a:r>
            <a:r>
              <a:rPr lang="en-US" dirty="0" smtClean="0"/>
              <a:t> </a:t>
            </a:r>
            <a:r>
              <a:rPr lang="en-US" dirty="0" err="1" smtClean="0"/>
              <a:t>alana</a:t>
            </a:r>
            <a:r>
              <a:rPr lang="en-US" dirty="0" smtClean="0"/>
              <a:t> </a:t>
            </a:r>
            <a:r>
              <a:rPr lang="en-US" dirty="0" err="1" smtClean="0"/>
              <a:t>yazılacaktır</a:t>
            </a:r>
            <a:r>
              <a:rPr lang="en-US" dirty="0" smtClean="0"/>
              <a:t>.</a:t>
            </a:r>
          </a:p>
          <a:p>
            <a:r>
              <a:rPr lang="en-US" dirty="0" smtClean="0"/>
              <a:t>Alt </a:t>
            </a:r>
            <a:r>
              <a:rPr lang="en-US" dirty="0" err="1" smtClean="0"/>
              <a:t>hesabın</a:t>
            </a:r>
            <a:r>
              <a:rPr lang="en-US" dirty="0" smtClean="0"/>
              <a:t> </a:t>
            </a:r>
            <a:r>
              <a:rPr lang="en-US" dirty="0" err="1" smtClean="0"/>
              <a:t>adı</a:t>
            </a:r>
            <a:r>
              <a:rPr lang="en-US" dirty="0" smtClean="0"/>
              <a:t> </a:t>
            </a:r>
            <a:r>
              <a:rPr lang="en-US" dirty="0" err="1" smtClean="0"/>
              <a:t>bu</a:t>
            </a:r>
            <a:r>
              <a:rPr lang="en-US" dirty="0" smtClean="0"/>
              <a:t> </a:t>
            </a:r>
            <a:r>
              <a:rPr lang="en-US" dirty="0" err="1" smtClean="0"/>
              <a:t>alana</a:t>
            </a:r>
            <a:r>
              <a:rPr lang="en-US" dirty="0" smtClean="0"/>
              <a:t> </a:t>
            </a:r>
            <a:r>
              <a:rPr lang="en-US" dirty="0" err="1" smtClean="0"/>
              <a:t>serbest</a:t>
            </a:r>
            <a:r>
              <a:rPr lang="en-US" dirty="0" smtClean="0"/>
              <a:t> </a:t>
            </a:r>
            <a:r>
              <a:rPr lang="en-US" dirty="0" err="1" smtClean="0"/>
              <a:t>metin</a:t>
            </a:r>
            <a:r>
              <a:rPr lang="en-US" dirty="0" smtClean="0"/>
              <a:t> </a:t>
            </a:r>
            <a:r>
              <a:rPr lang="en-US" dirty="0" err="1" smtClean="0"/>
              <a:t>olarak</a:t>
            </a:r>
            <a:r>
              <a:rPr lang="en-US" dirty="0" smtClean="0"/>
              <a:t> </a:t>
            </a:r>
            <a:r>
              <a:rPr lang="en-US" dirty="0" err="1" smtClean="0"/>
              <a:t>yazılacaktır</a:t>
            </a:r>
            <a:r>
              <a:rPr lang="en-US" dirty="0" smtClean="0"/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802691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Amount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Hesabın</a:t>
            </a:r>
            <a:r>
              <a:rPr lang="en-US" dirty="0" smtClean="0"/>
              <a:t> </a:t>
            </a:r>
            <a:r>
              <a:rPr lang="en-US" dirty="0" err="1" smtClean="0"/>
              <a:t>gösterdiği</a:t>
            </a:r>
            <a:r>
              <a:rPr lang="en-US" dirty="0" smtClean="0"/>
              <a:t> </a:t>
            </a:r>
            <a:r>
              <a:rPr lang="en-US" dirty="0" err="1" smtClean="0"/>
              <a:t>parasal</a:t>
            </a:r>
            <a:r>
              <a:rPr lang="en-US" dirty="0" smtClean="0"/>
              <a:t> </a:t>
            </a:r>
            <a:r>
              <a:rPr lang="en-US" dirty="0" err="1" smtClean="0"/>
              <a:t>tutar</a:t>
            </a:r>
            <a:r>
              <a:rPr lang="en-US" dirty="0" smtClean="0"/>
              <a:t> </a:t>
            </a:r>
            <a:r>
              <a:rPr lang="en-US" dirty="0" err="1" smtClean="0"/>
              <a:t>yazılacaktır</a:t>
            </a:r>
            <a:r>
              <a:rPr lang="en-US" dirty="0" smtClean="0"/>
              <a:t>.</a:t>
            </a:r>
          </a:p>
          <a:p>
            <a:r>
              <a:rPr lang="en-US" dirty="0" err="1" smtClean="0"/>
              <a:t>Parasal</a:t>
            </a:r>
            <a:r>
              <a:rPr lang="en-US" dirty="0" smtClean="0"/>
              <a:t> </a:t>
            </a:r>
            <a:r>
              <a:rPr lang="en-US" dirty="0" err="1" smtClean="0"/>
              <a:t>tutar</a:t>
            </a:r>
            <a:r>
              <a:rPr lang="en-US" dirty="0" smtClean="0"/>
              <a:t> </a:t>
            </a:r>
            <a:r>
              <a:rPr lang="en-US" dirty="0" err="1" smtClean="0"/>
              <a:t>olarak</a:t>
            </a:r>
            <a:r>
              <a:rPr lang="en-US" dirty="0" smtClean="0"/>
              <a:t> </a:t>
            </a:r>
            <a:r>
              <a:rPr lang="en-US" dirty="0" err="1" smtClean="0"/>
              <a:t>yazılacaktır</a:t>
            </a:r>
            <a:r>
              <a:rPr lang="en-US" dirty="0" smtClean="0"/>
              <a:t>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287160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DebitCreditCode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Hesabın</a:t>
            </a:r>
            <a:r>
              <a:rPr lang="en-US" dirty="0" smtClean="0"/>
              <a:t> </a:t>
            </a:r>
            <a:r>
              <a:rPr lang="en-US" dirty="0" err="1" smtClean="0"/>
              <a:t>borçlu</a:t>
            </a:r>
            <a:r>
              <a:rPr lang="en-US" dirty="0" smtClean="0"/>
              <a:t> </a:t>
            </a:r>
            <a:r>
              <a:rPr lang="en-US" dirty="0" err="1" smtClean="0"/>
              <a:t>ya</a:t>
            </a:r>
            <a:r>
              <a:rPr lang="en-US" dirty="0" smtClean="0"/>
              <a:t> da </a:t>
            </a:r>
            <a:r>
              <a:rPr lang="en-US" dirty="0" err="1" smtClean="0"/>
              <a:t>alacaklı</a:t>
            </a:r>
            <a:r>
              <a:rPr lang="en-US" dirty="0" smtClean="0"/>
              <a:t> </a:t>
            </a:r>
            <a:r>
              <a:rPr lang="en-US" dirty="0" err="1" smtClean="0"/>
              <a:t>olup</a:t>
            </a:r>
            <a:r>
              <a:rPr lang="en-US" dirty="0" smtClean="0"/>
              <a:t> </a:t>
            </a:r>
            <a:r>
              <a:rPr lang="en-US" dirty="0" err="1" smtClean="0"/>
              <a:t>olmadığını</a:t>
            </a:r>
            <a:r>
              <a:rPr lang="en-US" dirty="0" smtClean="0"/>
              <a:t> </a:t>
            </a:r>
            <a:r>
              <a:rPr lang="en-US" dirty="0" err="1" smtClean="0"/>
              <a:t>gösteren</a:t>
            </a:r>
            <a:r>
              <a:rPr lang="en-US" dirty="0" smtClean="0"/>
              <a:t> </a:t>
            </a:r>
            <a:r>
              <a:rPr lang="en-US" dirty="0" err="1" smtClean="0"/>
              <a:t>tanımlayıcıdır</a:t>
            </a:r>
            <a:r>
              <a:rPr lang="en-US" dirty="0" smtClean="0"/>
              <a:t>.</a:t>
            </a:r>
          </a:p>
          <a:p>
            <a:r>
              <a:rPr lang="en-US" dirty="0" smtClean="0"/>
              <a:t>e-Defter </a:t>
            </a:r>
            <a:r>
              <a:rPr lang="en-US" dirty="0" err="1" smtClean="0"/>
              <a:t>uygulaması</a:t>
            </a:r>
            <a:r>
              <a:rPr lang="en-US" dirty="0" smtClean="0"/>
              <a:t> </a:t>
            </a:r>
            <a:r>
              <a:rPr lang="en-US" dirty="0" err="1" smtClean="0"/>
              <a:t>bakımından</a:t>
            </a:r>
            <a:r>
              <a:rPr lang="en-US" dirty="0" smtClean="0"/>
              <a:t> </a:t>
            </a:r>
            <a:r>
              <a:rPr lang="en-US" dirty="0" err="1" smtClean="0"/>
              <a:t>bu</a:t>
            </a:r>
            <a:r>
              <a:rPr lang="en-US" dirty="0" smtClean="0"/>
              <a:t> </a:t>
            </a:r>
            <a:r>
              <a:rPr lang="en-US" dirty="0" err="1" smtClean="0"/>
              <a:t>alanda</a:t>
            </a:r>
            <a:r>
              <a:rPr lang="en-US" dirty="0" smtClean="0"/>
              <a:t> </a:t>
            </a:r>
            <a:r>
              <a:rPr lang="en-US" dirty="0" err="1" smtClean="0"/>
              <a:t>sadece</a:t>
            </a:r>
            <a:r>
              <a:rPr lang="en-US" dirty="0" smtClean="0"/>
              <a:t> </a:t>
            </a:r>
            <a:r>
              <a:rPr lang="en-US" dirty="0" err="1" smtClean="0"/>
              <a:t>borç</a:t>
            </a:r>
            <a:r>
              <a:rPr lang="en-US" dirty="0" smtClean="0"/>
              <a:t> </a:t>
            </a:r>
            <a:r>
              <a:rPr lang="en-US" dirty="0" err="1" smtClean="0"/>
              <a:t>için</a:t>
            </a:r>
            <a:r>
              <a:rPr lang="en-US" dirty="0" smtClean="0"/>
              <a:t> D </a:t>
            </a:r>
            <a:r>
              <a:rPr lang="en-US" dirty="0" err="1" smtClean="0"/>
              <a:t>alacak</a:t>
            </a:r>
            <a:r>
              <a:rPr lang="en-US" dirty="0" smtClean="0"/>
              <a:t> </a:t>
            </a:r>
            <a:r>
              <a:rPr lang="en-US" dirty="0" err="1" smtClean="0"/>
              <a:t>için</a:t>
            </a:r>
            <a:r>
              <a:rPr lang="en-US" dirty="0" smtClean="0"/>
              <a:t> C </a:t>
            </a:r>
            <a:r>
              <a:rPr lang="en-US" dirty="0" err="1" smtClean="0"/>
              <a:t>göstergelerden</a:t>
            </a:r>
            <a:r>
              <a:rPr lang="en-US" dirty="0" smtClean="0"/>
              <a:t> </a:t>
            </a:r>
            <a:r>
              <a:rPr lang="en-US" dirty="0" err="1" smtClean="0"/>
              <a:t>birisi</a:t>
            </a:r>
            <a:r>
              <a:rPr lang="en-US" dirty="0" smtClean="0"/>
              <a:t> </a:t>
            </a:r>
            <a:r>
              <a:rPr lang="en-US" dirty="0" err="1" smtClean="0"/>
              <a:t>kullanılacaktır</a:t>
            </a:r>
            <a:r>
              <a:rPr lang="en-US" dirty="0" smtClean="0"/>
              <a:t>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633723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DocumentType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Yevmiye</a:t>
            </a:r>
            <a:r>
              <a:rPr lang="en-US" dirty="0" smtClean="0"/>
              <a:t> </a:t>
            </a:r>
            <a:r>
              <a:rPr lang="en-US" dirty="0" err="1" smtClean="0"/>
              <a:t>maddesine</a:t>
            </a:r>
            <a:r>
              <a:rPr lang="en-US" dirty="0" smtClean="0"/>
              <a:t> </a:t>
            </a:r>
            <a:r>
              <a:rPr lang="en-US" dirty="0" err="1" smtClean="0"/>
              <a:t>kaynak</a:t>
            </a:r>
            <a:r>
              <a:rPr lang="en-US" dirty="0" smtClean="0"/>
              <a:t> </a:t>
            </a:r>
            <a:r>
              <a:rPr lang="en-US" dirty="0" err="1" smtClean="0"/>
              <a:t>teşkil</a:t>
            </a:r>
            <a:r>
              <a:rPr lang="en-US" dirty="0" smtClean="0"/>
              <a:t> </a:t>
            </a:r>
            <a:r>
              <a:rPr lang="en-US" dirty="0" err="1" smtClean="0"/>
              <a:t>eden</a:t>
            </a:r>
            <a:r>
              <a:rPr lang="en-US" dirty="0" smtClean="0"/>
              <a:t> </a:t>
            </a:r>
            <a:r>
              <a:rPr lang="en-US" dirty="0" err="1" smtClean="0"/>
              <a:t>belgenin</a:t>
            </a:r>
            <a:r>
              <a:rPr lang="en-US" dirty="0" smtClean="0"/>
              <a:t> </a:t>
            </a:r>
            <a:r>
              <a:rPr lang="en-US" dirty="0" err="1" smtClean="0"/>
              <a:t>türünü</a:t>
            </a:r>
            <a:r>
              <a:rPr lang="en-US" dirty="0" smtClean="0"/>
              <a:t> </a:t>
            </a:r>
            <a:r>
              <a:rPr lang="en-US" dirty="0" err="1" smtClean="0"/>
              <a:t>gösteren</a:t>
            </a:r>
            <a:r>
              <a:rPr lang="en-US" dirty="0" smtClean="0"/>
              <a:t> </a:t>
            </a:r>
            <a:r>
              <a:rPr lang="en-US" dirty="0" err="1" smtClean="0"/>
              <a:t>elemandır</a:t>
            </a:r>
            <a:r>
              <a:rPr lang="en-US" dirty="0" smtClean="0"/>
              <a:t>.</a:t>
            </a:r>
          </a:p>
          <a:p>
            <a:r>
              <a:rPr lang="en-US" dirty="0" smtClean="0"/>
              <a:t>Bu </a:t>
            </a:r>
            <a:r>
              <a:rPr lang="en-US" dirty="0" err="1" smtClean="0"/>
              <a:t>elemanda</a:t>
            </a:r>
            <a:r>
              <a:rPr lang="en-US" dirty="0" smtClean="0"/>
              <a:t> </a:t>
            </a:r>
            <a:r>
              <a:rPr lang="en-US" dirty="0" err="1" smtClean="0"/>
              <a:t>sadece,sınırlı</a:t>
            </a:r>
            <a:r>
              <a:rPr lang="en-US" dirty="0" smtClean="0"/>
              <a:t> </a:t>
            </a:r>
            <a:r>
              <a:rPr lang="en-US" dirty="0" err="1" smtClean="0"/>
              <a:t>biçimde</a:t>
            </a:r>
            <a:r>
              <a:rPr lang="en-US" dirty="0" smtClean="0"/>
              <a:t> </a:t>
            </a:r>
            <a:r>
              <a:rPr lang="en-US" dirty="0" err="1" smtClean="0"/>
              <a:t>sayılmış</a:t>
            </a:r>
            <a:r>
              <a:rPr lang="en-US" dirty="0" smtClean="0"/>
              <a:t> </a:t>
            </a:r>
            <a:r>
              <a:rPr lang="en-US" dirty="0" err="1" smtClean="0"/>
              <a:t>olan</a:t>
            </a:r>
            <a:r>
              <a:rPr lang="en-US" dirty="0" smtClean="0"/>
              <a:t> (enumerated) check,  debit-memo, credit-memo, finance-charge, invoice, </a:t>
            </a:r>
            <a:r>
              <a:rPr lang="en-US" dirty="0" err="1" smtClean="0"/>
              <a:t>ordercustomer</a:t>
            </a:r>
            <a:r>
              <a:rPr lang="en-US" dirty="0" smtClean="0"/>
              <a:t>, order-vendor, payment-other, reminder, </a:t>
            </a:r>
            <a:r>
              <a:rPr lang="en-US" dirty="0" err="1" smtClean="0"/>
              <a:t>tegata</a:t>
            </a:r>
            <a:r>
              <a:rPr lang="en-US" dirty="0" smtClean="0"/>
              <a:t>, voucher, shipment, receipt, manual-adjustment ve other </a:t>
            </a:r>
            <a:r>
              <a:rPr lang="en-US" dirty="0" err="1" smtClean="0"/>
              <a:t>kavramları</a:t>
            </a:r>
            <a:r>
              <a:rPr lang="en-US" dirty="0" smtClean="0"/>
              <a:t> </a:t>
            </a:r>
            <a:r>
              <a:rPr lang="en-US" dirty="0" err="1" smtClean="0"/>
              <a:t>kullanılabilmektedir</a:t>
            </a:r>
            <a:r>
              <a:rPr lang="en-US" dirty="0" smtClean="0"/>
              <a:t>. e-Defter </a:t>
            </a:r>
            <a:r>
              <a:rPr lang="en-US" dirty="0" err="1" smtClean="0"/>
              <a:t>uygulamasında</a:t>
            </a:r>
            <a:r>
              <a:rPr lang="en-US" dirty="0" smtClean="0"/>
              <a:t> </a:t>
            </a:r>
            <a:r>
              <a:rPr lang="en-US" dirty="0" err="1" smtClean="0"/>
              <a:t>bu</a:t>
            </a:r>
            <a:r>
              <a:rPr lang="en-US" dirty="0" smtClean="0"/>
              <a:t> </a:t>
            </a:r>
            <a:r>
              <a:rPr lang="en-US" dirty="0" err="1" smtClean="0"/>
              <a:t>elemanda</a:t>
            </a:r>
            <a:r>
              <a:rPr lang="en-US" dirty="0" smtClean="0"/>
              <a:t> </a:t>
            </a:r>
            <a:r>
              <a:rPr lang="en-US" dirty="0" err="1" smtClean="0"/>
              <a:t>sadece</a:t>
            </a:r>
            <a:r>
              <a:rPr lang="en-US" dirty="0" smtClean="0"/>
              <a:t> </a:t>
            </a:r>
            <a:r>
              <a:rPr lang="en-US" dirty="0" err="1" smtClean="0"/>
              <a:t>aşağıdaki</a:t>
            </a:r>
            <a:r>
              <a:rPr lang="en-US" dirty="0" smtClean="0"/>
              <a:t> </a:t>
            </a:r>
            <a:r>
              <a:rPr lang="en-US" dirty="0" err="1" smtClean="0"/>
              <a:t>kavramlar</a:t>
            </a:r>
            <a:r>
              <a:rPr lang="en-US" dirty="0" smtClean="0"/>
              <a:t> </a:t>
            </a:r>
            <a:r>
              <a:rPr lang="en-US" dirty="0" err="1" smtClean="0"/>
              <a:t>kullanılacaktır</a:t>
            </a:r>
            <a:r>
              <a:rPr lang="en-US" dirty="0" smtClean="0"/>
              <a:t>.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34627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DocumentTypeDescription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“</a:t>
            </a:r>
            <a:r>
              <a:rPr lang="en-US" dirty="0" err="1" smtClean="0"/>
              <a:t>documentType</a:t>
            </a:r>
            <a:r>
              <a:rPr lang="en-US" dirty="0" smtClean="0"/>
              <a:t>” </a:t>
            </a:r>
            <a:r>
              <a:rPr lang="en-US" dirty="0" err="1" smtClean="0"/>
              <a:t>alanına</a:t>
            </a:r>
            <a:r>
              <a:rPr lang="en-US" dirty="0" smtClean="0"/>
              <a:t> other </a:t>
            </a:r>
            <a:r>
              <a:rPr lang="en-US" dirty="0" err="1" smtClean="0"/>
              <a:t>yazılmış</a:t>
            </a:r>
            <a:r>
              <a:rPr lang="en-US" dirty="0" smtClean="0"/>
              <a:t> </a:t>
            </a:r>
            <a:r>
              <a:rPr lang="en-US" dirty="0" err="1" smtClean="0"/>
              <a:t>ise</a:t>
            </a:r>
            <a:r>
              <a:rPr lang="en-US" dirty="0" smtClean="0"/>
              <a:t> </a:t>
            </a:r>
            <a:r>
              <a:rPr lang="en-US" dirty="0" err="1" smtClean="0"/>
              <a:t>belgeye</a:t>
            </a:r>
            <a:r>
              <a:rPr lang="en-US" dirty="0" smtClean="0"/>
              <a:t> </a:t>
            </a:r>
            <a:r>
              <a:rPr lang="en-US" dirty="0" err="1" smtClean="0"/>
              <a:t>ilişkin</a:t>
            </a:r>
            <a:r>
              <a:rPr lang="en-US" dirty="0" smtClean="0"/>
              <a:t> </a:t>
            </a:r>
            <a:r>
              <a:rPr lang="en-US" dirty="0" err="1" smtClean="0"/>
              <a:t>tür</a:t>
            </a:r>
            <a:r>
              <a:rPr lang="en-US" dirty="0" smtClean="0"/>
              <a:t> </a:t>
            </a:r>
            <a:r>
              <a:rPr lang="en-US" dirty="0" err="1" smtClean="0"/>
              <a:t>bilgisi</a:t>
            </a:r>
            <a:r>
              <a:rPr lang="en-US" dirty="0" smtClean="0"/>
              <a:t> </a:t>
            </a:r>
            <a:r>
              <a:rPr lang="en-US" dirty="0" err="1" smtClean="0"/>
              <a:t>yazılacaktır</a:t>
            </a:r>
            <a:r>
              <a:rPr lang="en-US" dirty="0" smtClean="0"/>
              <a:t>.</a:t>
            </a:r>
          </a:p>
          <a:p>
            <a:r>
              <a:rPr lang="en-US" dirty="0" err="1" smtClean="0"/>
              <a:t>Belge</a:t>
            </a:r>
            <a:r>
              <a:rPr lang="en-US" dirty="0" smtClean="0"/>
              <a:t> </a:t>
            </a:r>
            <a:r>
              <a:rPr lang="en-US" dirty="0" err="1" smtClean="0"/>
              <a:t>tipinin</a:t>
            </a:r>
            <a:r>
              <a:rPr lang="en-US" dirty="0" smtClean="0"/>
              <a:t> </a:t>
            </a:r>
            <a:r>
              <a:rPr lang="en-US" dirty="0" err="1" smtClean="0"/>
              <a:t>açıklaması</a:t>
            </a:r>
            <a:r>
              <a:rPr lang="en-US" dirty="0" smtClean="0"/>
              <a:t> </a:t>
            </a:r>
            <a:r>
              <a:rPr lang="en-US" dirty="0" err="1" smtClean="0"/>
              <a:t>serbest</a:t>
            </a:r>
            <a:r>
              <a:rPr lang="en-US" dirty="0" smtClean="0"/>
              <a:t> </a:t>
            </a:r>
            <a:r>
              <a:rPr lang="en-US" dirty="0" err="1" smtClean="0"/>
              <a:t>metin</a:t>
            </a:r>
            <a:r>
              <a:rPr lang="en-US" dirty="0" smtClean="0"/>
              <a:t> </a:t>
            </a:r>
            <a:r>
              <a:rPr lang="en-US" dirty="0" err="1" smtClean="0"/>
              <a:t>olarak</a:t>
            </a:r>
            <a:r>
              <a:rPr lang="en-US" dirty="0" smtClean="0"/>
              <a:t> </a:t>
            </a:r>
            <a:r>
              <a:rPr lang="en-US" dirty="0" err="1" smtClean="0"/>
              <a:t>yazılacaktır</a:t>
            </a:r>
            <a:r>
              <a:rPr lang="en-US" dirty="0" smtClean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4867031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DocumentNumber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Yevmiye</a:t>
            </a:r>
            <a:r>
              <a:rPr lang="en-US" dirty="0" smtClean="0"/>
              <a:t> </a:t>
            </a:r>
            <a:r>
              <a:rPr lang="en-US" dirty="0" err="1" smtClean="0"/>
              <a:t>maddesine</a:t>
            </a:r>
            <a:r>
              <a:rPr lang="en-US" dirty="0" smtClean="0"/>
              <a:t> </a:t>
            </a:r>
            <a:r>
              <a:rPr lang="en-US" dirty="0" err="1" smtClean="0"/>
              <a:t>kaynak</a:t>
            </a:r>
            <a:r>
              <a:rPr lang="en-US" dirty="0" smtClean="0"/>
              <a:t> </a:t>
            </a:r>
            <a:r>
              <a:rPr lang="en-US" dirty="0" err="1" smtClean="0"/>
              <a:t>teşkil</a:t>
            </a:r>
            <a:r>
              <a:rPr lang="en-US" dirty="0" smtClean="0"/>
              <a:t> </a:t>
            </a:r>
            <a:r>
              <a:rPr lang="en-US" dirty="0" err="1" smtClean="0"/>
              <a:t>eden</a:t>
            </a:r>
            <a:r>
              <a:rPr lang="en-US" dirty="0" smtClean="0"/>
              <a:t> </a:t>
            </a:r>
            <a:r>
              <a:rPr lang="en-US" dirty="0" err="1" smtClean="0"/>
              <a:t>belgenin</a:t>
            </a:r>
            <a:r>
              <a:rPr lang="en-US" dirty="0" smtClean="0"/>
              <a:t> </a:t>
            </a:r>
            <a:r>
              <a:rPr lang="en-US" dirty="0" err="1" smtClean="0"/>
              <a:t>numarasını</a:t>
            </a:r>
            <a:r>
              <a:rPr lang="en-US" dirty="0" smtClean="0"/>
              <a:t> </a:t>
            </a:r>
            <a:r>
              <a:rPr lang="en-US" dirty="0" err="1" smtClean="0"/>
              <a:t>gösteren</a:t>
            </a:r>
            <a:r>
              <a:rPr lang="en-US" dirty="0" smtClean="0"/>
              <a:t> </a:t>
            </a:r>
            <a:r>
              <a:rPr lang="en-US" dirty="0" err="1" smtClean="0"/>
              <a:t>elemandır</a:t>
            </a:r>
            <a:r>
              <a:rPr lang="en-US" dirty="0" smtClean="0"/>
              <a:t>.</a:t>
            </a:r>
          </a:p>
          <a:p>
            <a:r>
              <a:rPr lang="en-US" dirty="0" err="1" smtClean="0"/>
              <a:t>Yevmiye</a:t>
            </a:r>
            <a:r>
              <a:rPr lang="en-US" dirty="0" smtClean="0"/>
              <a:t> </a:t>
            </a:r>
            <a:r>
              <a:rPr lang="en-US" dirty="0" err="1" smtClean="0"/>
              <a:t>maddesine</a:t>
            </a:r>
            <a:r>
              <a:rPr lang="en-US" dirty="0" smtClean="0"/>
              <a:t> </a:t>
            </a:r>
            <a:r>
              <a:rPr lang="en-US" dirty="0" err="1" smtClean="0"/>
              <a:t>kaynak</a:t>
            </a:r>
            <a:r>
              <a:rPr lang="en-US" dirty="0" smtClean="0"/>
              <a:t> </a:t>
            </a:r>
            <a:r>
              <a:rPr lang="en-US" dirty="0" err="1" smtClean="0"/>
              <a:t>teşkil</a:t>
            </a:r>
            <a:r>
              <a:rPr lang="en-US" dirty="0" smtClean="0"/>
              <a:t> </a:t>
            </a:r>
            <a:r>
              <a:rPr lang="en-US" dirty="0" err="1" smtClean="0"/>
              <a:t>eden</a:t>
            </a:r>
            <a:r>
              <a:rPr lang="en-US" dirty="0" smtClean="0"/>
              <a:t> </a:t>
            </a:r>
            <a:r>
              <a:rPr lang="en-US" dirty="0" err="1" smtClean="0"/>
              <a:t>belgenin</a:t>
            </a:r>
            <a:r>
              <a:rPr lang="en-US" dirty="0" smtClean="0"/>
              <a:t> </a:t>
            </a:r>
            <a:r>
              <a:rPr lang="en-US" dirty="0" err="1" smtClean="0"/>
              <a:t>numarası</a:t>
            </a:r>
            <a:r>
              <a:rPr lang="en-US" dirty="0" smtClean="0"/>
              <a:t> </a:t>
            </a:r>
            <a:r>
              <a:rPr lang="en-US" dirty="0" err="1" smtClean="0"/>
              <a:t>serbest</a:t>
            </a:r>
            <a:r>
              <a:rPr lang="en-US" dirty="0" smtClean="0"/>
              <a:t> </a:t>
            </a:r>
            <a:r>
              <a:rPr lang="en-US" dirty="0" err="1" smtClean="0"/>
              <a:t>biçimde</a:t>
            </a:r>
            <a:r>
              <a:rPr lang="en-US" dirty="0" smtClean="0"/>
              <a:t> </a:t>
            </a:r>
            <a:r>
              <a:rPr lang="en-US" dirty="0" err="1" smtClean="0"/>
              <a:t>yazılacaktır</a:t>
            </a:r>
            <a:r>
              <a:rPr lang="en-US" dirty="0" smtClean="0"/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085349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DocumentDate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Yevmiye</a:t>
            </a:r>
            <a:r>
              <a:rPr lang="en-US" dirty="0" smtClean="0"/>
              <a:t> </a:t>
            </a:r>
            <a:r>
              <a:rPr lang="en-US" dirty="0" err="1" smtClean="0"/>
              <a:t>maddesine</a:t>
            </a:r>
            <a:r>
              <a:rPr lang="en-US" dirty="0" smtClean="0"/>
              <a:t> </a:t>
            </a:r>
            <a:r>
              <a:rPr lang="en-US" dirty="0" err="1" smtClean="0"/>
              <a:t>kaynak</a:t>
            </a:r>
            <a:r>
              <a:rPr lang="en-US" dirty="0" smtClean="0"/>
              <a:t> </a:t>
            </a:r>
            <a:r>
              <a:rPr lang="en-US" dirty="0" err="1" smtClean="0"/>
              <a:t>teşkil</a:t>
            </a:r>
            <a:r>
              <a:rPr lang="en-US" dirty="0" smtClean="0"/>
              <a:t> </a:t>
            </a:r>
            <a:r>
              <a:rPr lang="en-US" dirty="0" err="1" smtClean="0"/>
              <a:t>eden</a:t>
            </a:r>
            <a:r>
              <a:rPr lang="en-US" dirty="0" smtClean="0"/>
              <a:t> </a:t>
            </a:r>
            <a:r>
              <a:rPr lang="en-US" dirty="0" err="1" smtClean="0"/>
              <a:t>belgenin</a:t>
            </a:r>
            <a:r>
              <a:rPr lang="en-US" dirty="0" smtClean="0"/>
              <a:t> </a:t>
            </a:r>
            <a:r>
              <a:rPr lang="en-US" dirty="0" err="1" smtClean="0"/>
              <a:t>tarihini</a:t>
            </a:r>
            <a:r>
              <a:rPr lang="en-US" dirty="0" smtClean="0"/>
              <a:t> </a:t>
            </a:r>
            <a:r>
              <a:rPr lang="en-US" dirty="0" err="1" smtClean="0"/>
              <a:t>gösteren</a:t>
            </a:r>
            <a:r>
              <a:rPr lang="en-US" dirty="0" smtClean="0"/>
              <a:t> </a:t>
            </a:r>
            <a:r>
              <a:rPr lang="en-US" dirty="0" err="1" smtClean="0"/>
              <a:t>elemandır</a:t>
            </a:r>
            <a:r>
              <a:rPr lang="en-US" dirty="0" smtClean="0"/>
              <a:t>.</a:t>
            </a:r>
          </a:p>
          <a:p>
            <a:r>
              <a:rPr lang="en-US" dirty="0" err="1" smtClean="0"/>
              <a:t>Yevmiye</a:t>
            </a:r>
            <a:r>
              <a:rPr lang="en-US" dirty="0" smtClean="0"/>
              <a:t> </a:t>
            </a:r>
            <a:r>
              <a:rPr lang="en-US" dirty="0" err="1" smtClean="0"/>
              <a:t>maddesine</a:t>
            </a:r>
            <a:r>
              <a:rPr lang="en-US" dirty="0" smtClean="0"/>
              <a:t> </a:t>
            </a:r>
            <a:r>
              <a:rPr lang="en-US" dirty="0" err="1" smtClean="0"/>
              <a:t>kaynak</a:t>
            </a:r>
            <a:r>
              <a:rPr lang="en-US" dirty="0" smtClean="0"/>
              <a:t> </a:t>
            </a:r>
            <a:r>
              <a:rPr lang="en-US" dirty="0" err="1" smtClean="0"/>
              <a:t>teşkil</a:t>
            </a:r>
            <a:r>
              <a:rPr lang="en-US" dirty="0" smtClean="0"/>
              <a:t> </a:t>
            </a:r>
            <a:r>
              <a:rPr lang="en-US" dirty="0" err="1" smtClean="0"/>
              <a:t>eden</a:t>
            </a:r>
            <a:r>
              <a:rPr lang="en-US" dirty="0" smtClean="0"/>
              <a:t> </a:t>
            </a:r>
            <a:r>
              <a:rPr lang="en-US" dirty="0" err="1" smtClean="0"/>
              <a:t>belgenin</a:t>
            </a:r>
            <a:r>
              <a:rPr lang="en-US" dirty="0" smtClean="0"/>
              <a:t> </a:t>
            </a:r>
            <a:r>
              <a:rPr lang="en-US" dirty="0" err="1" smtClean="0"/>
              <a:t>tarihi</a:t>
            </a:r>
            <a:r>
              <a:rPr lang="en-US" dirty="0" smtClean="0"/>
              <a:t>, 4 </a:t>
            </a:r>
            <a:r>
              <a:rPr lang="en-US" dirty="0" err="1" smtClean="0"/>
              <a:t>hane</a:t>
            </a:r>
            <a:r>
              <a:rPr lang="en-US" dirty="0" smtClean="0"/>
              <a:t> </a:t>
            </a:r>
            <a:r>
              <a:rPr lang="en-US" dirty="0" err="1" smtClean="0"/>
              <a:t>yıl</a:t>
            </a:r>
            <a:r>
              <a:rPr lang="en-US" dirty="0" smtClean="0"/>
              <a:t>, 2 </a:t>
            </a:r>
            <a:r>
              <a:rPr lang="en-US" dirty="0" err="1" smtClean="0"/>
              <a:t>hane</a:t>
            </a:r>
            <a:r>
              <a:rPr lang="en-US" dirty="0" smtClean="0"/>
              <a:t> ay, 2 </a:t>
            </a:r>
            <a:r>
              <a:rPr lang="en-US" dirty="0" err="1" smtClean="0"/>
              <a:t>hane</a:t>
            </a:r>
            <a:r>
              <a:rPr lang="en-US" dirty="0" smtClean="0"/>
              <a:t> </a:t>
            </a:r>
            <a:r>
              <a:rPr lang="en-US" dirty="0" err="1" smtClean="0"/>
              <a:t>gün</a:t>
            </a:r>
            <a:r>
              <a:rPr lang="en-US" dirty="0" smtClean="0"/>
              <a:t> </a:t>
            </a:r>
            <a:r>
              <a:rPr lang="en-US" dirty="0" err="1" smtClean="0"/>
              <a:t>şeklinde</a:t>
            </a:r>
            <a:r>
              <a:rPr lang="en-US" dirty="0" smtClean="0"/>
              <a:t> </a:t>
            </a:r>
            <a:r>
              <a:rPr lang="en-US" dirty="0" err="1" smtClean="0"/>
              <a:t>yazılacaktır</a:t>
            </a:r>
            <a:r>
              <a:rPr lang="en-US" dirty="0" smtClean="0"/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260850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Örnek</a:t>
            </a:r>
            <a:r>
              <a:rPr lang="en-US" dirty="0" smtClean="0"/>
              <a:t> Defter </a:t>
            </a:r>
            <a:r>
              <a:rPr lang="en-US" dirty="0" err="1" smtClean="0"/>
              <a:t>Formatları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csv</a:t>
            </a:r>
          </a:p>
          <a:p>
            <a:r>
              <a:rPr lang="en-US" dirty="0" err="1"/>
              <a:t>x</a:t>
            </a:r>
            <a:r>
              <a:rPr lang="en-US" dirty="0" err="1" smtClean="0"/>
              <a:t>ls</a:t>
            </a:r>
            <a:endParaRPr lang="en-US" dirty="0" smtClean="0"/>
          </a:p>
          <a:p>
            <a:r>
              <a:rPr lang="en-US" dirty="0" smtClean="0"/>
              <a:t>txt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446670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PaymentMethod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Ödeme</a:t>
            </a:r>
            <a:r>
              <a:rPr lang="en-US" dirty="0" smtClean="0"/>
              <a:t> </a:t>
            </a:r>
            <a:r>
              <a:rPr lang="en-US" dirty="0" err="1" smtClean="0"/>
              <a:t>yöntemi</a:t>
            </a:r>
            <a:r>
              <a:rPr lang="en-US" dirty="0" smtClean="0"/>
              <a:t> </a:t>
            </a:r>
            <a:r>
              <a:rPr lang="en-US" dirty="0" err="1" smtClean="0"/>
              <a:t>yazılacaktır</a:t>
            </a:r>
            <a:r>
              <a:rPr lang="en-US" dirty="0" smtClean="0"/>
              <a:t>.</a:t>
            </a:r>
          </a:p>
          <a:p>
            <a:r>
              <a:rPr lang="en-US" dirty="0" err="1" smtClean="0"/>
              <a:t>İşletmenin</a:t>
            </a:r>
            <a:r>
              <a:rPr lang="en-US" dirty="0" smtClean="0"/>
              <a:t> </a:t>
            </a:r>
            <a:r>
              <a:rPr lang="en-US" dirty="0" err="1" smtClean="0"/>
              <a:t>yaptığı</a:t>
            </a:r>
            <a:r>
              <a:rPr lang="en-US" dirty="0" smtClean="0"/>
              <a:t> </a:t>
            </a:r>
            <a:r>
              <a:rPr lang="en-US" dirty="0" err="1" smtClean="0"/>
              <a:t>ödemeler</a:t>
            </a:r>
            <a:r>
              <a:rPr lang="en-US" dirty="0" smtClean="0"/>
              <a:t> </a:t>
            </a:r>
            <a:r>
              <a:rPr lang="en-US" dirty="0" err="1" smtClean="0"/>
              <a:t>yanında</a:t>
            </a:r>
            <a:r>
              <a:rPr lang="en-US" dirty="0" smtClean="0"/>
              <a:t> </a:t>
            </a:r>
            <a:r>
              <a:rPr lang="en-US" dirty="0" err="1" smtClean="0"/>
              <a:t>işletmeye</a:t>
            </a:r>
            <a:r>
              <a:rPr lang="en-US" dirty="0" smtClean="0"/>
              <a:t> </a:t>
            </a:r>
            <a:r>
              <a:rPr lang="en-US" dirty="0" err="1" smtClean="0"/>
              <a:t>yapılan</a:t>
            </a:r>
            <a:r>
              <a:rPr lang="en-US" dirty="0" smtClean="0"/>
              <a:t> </a:t>
            </a:r>
            <a:r>
              <a:rPr lang="en-US" dirty="0" err="1" smtClean="0"/>
              <a:t>ödemelere</a:t>
            </a:r>
            <a:r>
              <a:rPr lang="en-US" dirty="0" smtClean="0"/>
              <a:t> de </a:t>
            </a:r>
            <a:r>
              <a:rPr lang="en-US" dirty="0" err="1" smtClean="0"/>
              <a:t>bu</a:t>
            </a:r>
            <a:r>
              <a:rPr lang="en-US" dirty="0" smtClean="0"/>
              <a:t> </a:t>
            </a:r>
            <a:r>
              <a:rPr lang="en-US" dirty="0" err="1" smtClean="0"/>
              <a:t>alanda</a:t>
            </a:r>
            <a:r>
              <a:rPr lang="en-US" dirty="0" smtClean="0"/>
              <a:t> </a:t>
            </a:r>
            <a:r>
              <a:rPr lang="en-US" dirty="0" err="1" smtClean="0"/>
              <a:t>yer</a:t>
            </a:r>
            <a:r>
              <a:rPr lang="en-US" dirty="0" smtClean="0"/>
              <a:t> </a:t>
            </a:r>
            <a:r>
              <a:rPr lang="en-US" dirty="0" err="1" smtClean="0"/>
              <a:t>verilecektir</a:t>
            </a:r>
            <a:r>
              <a:rPr lang="en-US" dirty="0" smtClean="0"/>
              <a:t>. </a:t>
            </a:r>
            <a:r>
              <a:rPr lang="en-US" dirty="0" err="1" smtClean="0"/>
              <a:t>Ödeme</a:t>
            </a:r>
            <a:r>
              <a:rPr lang="en-US" dirty="0" smtClean="0"/>
              <a:t> </a:t>
            </a:r>
            <a:r>
              <a:rPr lang="en-US" dirty="0" err="1" smtClean="0"/>
              <a:t>yöntemi</a:t>
            </a:r>
            <a:r>
              <a:rPr lang="en-US" dirty="0" smtClean="0"/>
              <a:t> </a:t>
            </a:r>
            <a:r>
              <a:rPr lang="en-US" dirty="0" err="1" smtClean="0"/>
              <a:t>bilgisi</a:t>
            </a:r>
            <a:r>
              <a:rPr lang="en-US" dirty="0" smtClean="0"/>
              <a:t> </a:t>
            </a:r>
            <a:r>
              <a:rPr lang="en-US" dirty="0" err="1" smtClean="0"/>
              <a:t>serbest</a:t>
            </a:r>
            <a:r>
              <a:rPr lang="en-US" dirty="0" smtClean="0"/>
              <a:t> </a:t>
            </a:r>
            <a:r>
              <a:rPr lang="en-US" dirty="0" err="1" smtClean="0"/>
              <a:t>metin</a:t>
            </a:r>
            <a:r>
              <a:rPr lang="en-US" dirty="0" smtClean="0"/>
              <a:t> </a:t>
            </a:r>
            <a:r>
              <a:rPr lang="en-US" dirty="0" err="1" smtClean="0"/>
              <a:t>biçiminde</a:t>
            </a:r>
            <a:r>
              <a:rPr lang="en-US" dirty="0" smtClean="0"/>
              <a:t> </a:t>
            </a:r>
            <a:r>
              <a:rPr lang="en-US" dirty="0" err="1" smtClean="0"/>
              <a:t>yazılacaktır</a:t>
            </a:r>
            <a:r>
              <a:rPr lang="en-US" dirty="0" smtClean="0"/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385768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DetailComment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Yevmiye</a:t>
            </a:r>
            <a:r>
              <a:rPr lang="en-US" dirty="0" smtClean="0"/>
              <a:t> </a:t>
            </a:r>
            <a:r>
              <a:rPr lang="en-US" dirty="0" err="1" smtClean="0"/>
              <a:t>satırı</a:t>
            </a:r>
            <a:r>
              <a:rPr lang="en-US" dirty="0" smtClean="0"/>
              <a:t> </a:t>
            </a:r>
            <a:r>
              <a:rPr lang="en-US" dirty="0" err="1" smtClean="0"/>
              <a:t>ile</a:t>
            </a:r>
            <a:r>
              <a:rPr lang="en-US" dirty="0" smtClean="0"/>
              <a:t> </a:t>
            </a:r>
            <a:r>
              <a:rPr lang="en-US" dirty="0" err="1" smtClean="0"/>
              <a:t>ilgili</a:t>
            </a:r>
            <a:r>
              <a:rPr lang="en-US" dirty="0" smtClean="0"/>
              <a:t> </a:t>
            </a:r>
            <a:r>
              <a:rPr lang="en-US" dirty="0" err="1" smtClean="0"/>
              <a:t>açıklama</a:t>
            </a:r>
            <a:r>
              <a:rPr lang="en-US" dirty="0" smtClean="0"/>
              <a:t> </a:t>
            </a:r>
            <a:r>
              <a:rPr lang="en-US" dirty="0" err="1" smtClean="0"/>
              <a:t>yazılacaktır</a:t>
            </a:r>
            <a:r>
              <a:rPr lang="en-US" dirty="0" smtClean="0"/>
              <a:t>.</a:t>
            </a:r>
          </a:p>
          <a:p>
            <a:r>
              <a:rPr lang="en-US" dirty="0" err="1" smtClean="0"/>
              <a:t>Yevmiye</a:t>
            </a:r>
            <a:r>
              <a:rPr lang="en-US" dirty="0" smtClean="0"/>
              <a:t> </a:t>
            </a:r>
            <a:r>
              <a:rPr lang="en-US" dirty="0" err="1" smtClean="0"/>
              <a:t>satırı</a:t>
            </a:r>
            <a:r>
              <a:rPr lang="en-US" dirty="0" smtClean="0"/>
              <a:t> </a:t>
            </a:r>
            <a:r>
              <a:rPr lang="en-US" dirty="0" err="1" smtClean="0"/>
              <a:t>ile</a:t>
            </a:r>
            <a:r>
              <a:rPr lang="en-US" dirty="0" smtClean="0"/>
              <a:t> </a:t>
            </a:r>
            <a:r>
              <a:rPr lang="en-US" dirty="0" err="1" smtClean="0"/>
              <a:t>ilgili</a:t>
            </a:r>
            <a:r>
              <a:rPr lang="en-US" dirty="0" smtClean="0"/>
              <a:t> </a:t>
            </a:r>
            <a:r>
              <a:rPr lang="en-US" dirty="0" err="1" smtClean="0"/>
              <a:t>açıklama</a:t>
            </a:r>
            <a:r>
              <a:rPr lang="en-US" dirty="0" smtClean="0"/>
              <a:t> </a:t>
            </a:r>
            <a:r>
              <a:rPr lang="en-US" dirty="0" err="1" smtClean="0"/>
              <a:t>serbest</a:t>
            </a:r>
            <a:r>
              <a:rPr lang="en-US" dirty="0" smtClean="0"/>
              <a:t> </a:t>
            </a:r>
            <a:r>
              <a:rPr lang="en-US" dirty="0" err="1" smtClean="0"/>
              <a:t>metin</a:t>
            </a:r>
            <a:r>
              <a:rPr lang="en-US" dirty="0" smtClean="0"/>
              <a:t> </a:t>
            </a:r>
            <a:r>
              <a:rPr lang="en-US" dirty="0" err="1" smtClean="0"/>
              <a:t>biçiminde</a:t>
            </a:r>
            <a:r>
              <a:rPr lang="en-US" dirty="0" smtClean="0"/>
              <a:t> </a:t>
            </a:r>
            <a:r>
              <a:rPr lang="en-US" dirty="0" err="1" smtClean="0"/>
              <a:t>yazılacaktır</a:t>
            </a:r>
            <a:r>
              <a:rPr lang="en-US" dirty="0" smtClean="0"/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433226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Yüklenen</a:t>
            </a:r>
            <a:r>
              <a:rPr lang="en-US" dirty="0" smtClean="0"/>
              <a:t> </a:t>
            </a:r>
            <a:r>
              <a:rPr lang="en-US" dirty="0"/>
              <a:t>d</a:t>
            </a:r>
            <a:r>
              <a:rPr lang="en-US" dirty="0" smtClean="0"/>
              <a:t>efter </a:t>
            </a:r>
            <a:r>
              <a:rPr lang="en-US" dirty="0" err="1"/>
              <a:t>ö</a:t>
            </a:r>
            <a:r>
              <a:rPr lang="en-US" dirty="0" err="1" smtClean="0"/>
              <a:t>rneğinden</a:t>
            </a:r>
            <a:r>
              <a:rPr lang="en-US" dirty="0" smtClean="0"/>
              <a:t> </a:t>
            </a:r>
            <a:r>
              <a:rPr lang="en-US" dirty="0" err="1" smtClean="0"/>
              <a:t>oluşan</a:t>
            </a:r>
            <a:r>
              <a:rPr lang="en-US" dirty="0" smtClean="0"/>
              <a:t> </a:t>
            </a:r>
            <a:r>
              <a:rPr lang="en-US" dirty="0" err="1" smtClean="0"/>
              <a:t>xbrli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92089" y="1825625"/>
            <a:ext cx="10407821" cy="4351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05735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38200" y="737433"/>
            <a:ext cx="10515600" cy="5048172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2437" y="637308"/>
            <a:ext cx="11287125" cy="55695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51343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Dövizli</a:t>
            </a:r>
            <a:r>
              <a:rPr lang="en-US" dirty="0" smtClean="0"/>
              <a:t> Defter </a:t>
            </a:r>
            <a:r>
              <a:rPr lang="en-US" dirty="0" err="1" smtClean="0"/>
              <a:t>Yüklemedeki</a:t>
            </a:r>
            <a:r>
              <a:rPr lang="en-US" dirty="0" smtClean="0"/>
              <a:t> </a:t>
            </a:r>
            <a:r>
              <a:rPr lang="en-US" dirty="0" err="1" smtClean="0"/>
              <a:t>ek</a:t>
            </a:r>
            <a:r>
              <a:rPr lang="en-US" dirty="0" smtClean="0"/>
              <a:t> </a:t>
            </a:r>
            <a:r>
              <a:rPr lang="en-US" dirty="0" err="1" smtClean="0"/>
              <a:t>alanlar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AmountCurrency</a:t>
            </a:r>
            <a:endParaRPr lang="en-US" dirty="0" smtClean="0"/>
          </a:p>
          <a:p>
            <a:r>
              <a:rPr lang="en-US" dirty="0" err="1" smtClean="0"/>
              <a:t>AmountOriginalAmount</a:t>
            </a:r>
            <a:endParaRPr lang="en-US" dirty="0" smtClean="0"/>
          </a:p>
          <a:p>
            <a:r>
              <a:rPr lang="en-US" dirty="0" err="1" smtClean="0"/>
              <a:t>AmountOriginalCurrency</a:t>
            </a:r>
            <a:endParaRPr lang="en-US" dirty="0" smtClean="0"/>
          </a:p>
          <a:p>
            <a:r>
              <a:rPr lang="en-US" dirty="0" err="1" smtClean="0"/>
              <a:t>AmountOriginalExchangeRate</a:t>
            </a:r>
            <a:endParaRPr lang="en-US" dirty="0" smtClean="0"/>
          </a:p>
          <a:p>
            <a:r>
              <a:rPr lang="en-US" dirty="0" err="1" smtClean="0"/>
              <a:t>AmountOriginalExchangeRateComment</a:t>
            </a:r>
            <a:endParaRPr lang="en-US" dirty="0" smtClean="0"/>
          </a:p>
          <a:p>
            <a:r>
              <a:rPr lang="en-US" dirty="0" err="1" smtClean="0"/>
              <a:t>AmountOriginalExchangeRateDate</a:t>
            </a:r>
            <a:endParaRPr lang="en-US" dirty="0" smtClean="0"/>
          </a:p>
          <a:p>
            <a:r>
              <a:rPr lang="en-US" dirty="0" err="1"/>
              <a:t>AmountOriginalExchangeRateSource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44193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AmountCurrency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/>
              <a:t>Yevmiye</a:t>
            </a:r>
            <a:r>
              <a:rPr lang="en-US" dirty="0"/>
              <a:t> </a:t>
            </a:r>
            <a:r>
              <a:rPr lang="en-US" dirty="0" err="1"/>
              <a:t>detayında</a:t>
            </a:r>
            <a:r>
              <a:rPr lang="en-US" dirty="0"/>
              <a:t>, </a:t>
            </a:r>
            <a:r>
              <a:rPr lang="en-US" dirty="0" err="1"/>
              <a:t>kaydın</a:t>
            </a:r>
            <a:r>
              <a:rPr lang="en-US" dirty="0"/>
              <a:t> </a:t>
            </a:r>
            <a:r>
              <a:rPr lang="en-US" dirty="0" err="1"/>
              <a:t>dayandığı</a:t>
            </a:r>
            <a:r>
              <a:rPr lang="en-US" dirty="0"/>
              <a:t> para </a:t>
            </a:r>
            <a:r>
              <a:rPr lang="en-US" dirty="0" err="1"/>
              <a:t>birimini</a:t>
            </a:r>
            <a:r>
              <a:rPr lang="en-US" dirty="0"/>
              <a:t> </a:t>
            </a:r>
            <a:r>
              <a:rPr lang="en-US" dirty="0" err="1"/>
              <a:t>ifade</a:t>
            </a:r>
            <a:r>
              <a:rPr lang="en-US" dirty="0"/>
              <a:t> </a:t>
            </a:r>
            <a:r>
              <a:rPr lang="en-US" dirty="0" err="1"/>
              <a:t>etmektedir</a:t>
            </a:r>
            <a:r>
              <a:rPr lang="en-US" dirty="0"/>
              <a:t>. “</a:t>
            </a:r>
            <a:r>
              <a:rPr lang="en-US" dirty="0" err="1"/>
              <a:t>defaultCurrency</a:t>
            </a:r>
            <a:r>
              <a:rPr lang="en-US" dirty="0"/>
              <a:t>” </a:t>
            </a:r>
            <a:r>
              <a:rPr lang="en-US" dirty="0" err="1"/>
              <a:t>değeri</a:t>
            </a:r>
            <a:r>
              <a:rPr lang="en-US" dirty="0"/>
              <a:t> </a:t>
            </a:r>
            <a:r>
              <a:rPr lang="en-US" dirty="0" err="1"/>
              <a:t>ile</a:t>
            </a:r>
            <a:r>
              <a:rPr lang="en-US" dirty="0"/>
              <a:t> </a:t>
            </a:r>
            <a:r>
              <a:rPr lang="en-US" dirty="0" err="1"/>
              <a:t>bazı</a:t>
            </a:r>
            <a:r>
              <a:rPr lang="en-US" dirty="0"/>
              <a:t> </a:t>
            </a:r>
            <a:r>
              <a:rPr lang="en-US" dirty="0" err="1"/>
              <a:t>istisnalar</a:t>
            </a:r>
            <a:r>
              <a:rPr lang="en-US" dirty="0"/>
              <a:t> </a:t>
            </a:r>
            <a:r>
              <a:rPr lang="en-US" dirty="0" err="1"/>
              <a:t>dışında</a:t>
            </a:r>
            <a:r>
              <a:rPr lang="en-US" dirty="0"/>
              <a:t> </a:t>
            </a:r>
            <a:r>
              <a:rPr lang="en-US" dirty="0" err="1"/>
              <a:t>aynıdır</a:t>
            </a:r>
            <a:r>
              <a:rPr lang="en-US" dirty="0"/>
              <a:t>.  </a:t>
            </a:r>
            <a:r>
              <a:rPr lang="en-US" dirty="0" err="1"/>
              <a:t>Örnek</a:t>
            </a:r>
            <a:r>
              <a:rPr lang="en-US" dirty="0"/>
              <a:t>: </a:t>
            </a:r>
            <a:r>
              <a:rPr lang="en-US" dirty="0" err="1"/>
              <a:t>Türk</a:t>
            </a:r>
            <a:r>
              <a:rPr lang="en-US" dirty="0"/>
              <a:t> </a:t>
            </a:r>
            <a:r>
              <a:rPr lang="en-US" dirty="0" err="1"/>
              <a:t>Lirası</a:t>
            </a:r>
            <a:r>
              <a:rPr lang="en-US" dirty="0"/>
              <a:t> </a:t>
            </a:r>
            <a:r>
              <a:rPr lang="en-US" dirty="0" err="1"/>
              <a:t>tutulan</a:t>
            </a:r>
            <a:r>
              <a:rPr lang="en-US" dirty="0"/>
              <a:t> </a:t>
            </a:r>
            <a:r>
              <a:rPr lang="en-US" dirty="0" err="1"/>
              <a:t>defterde</a:t>
            </a:r>
            <a:r>
              <a:rPr lang="en-US" dirty="0"/>
              <a:t> </a:t>
            </a:r>
            <a:r>
              <a:rPr lang="en-US" dirty="0" err="1"/>
              <a:t>nazım</a:t>
            </a:r>
            <a:r>
              <a:rPr lang="en-US" dirty="0"/>
              <a:t> </a:t>
            </a:r>
            <a:r>
              <a:rPr lang="en-US" dirty="0" err="1"/>
              <a:t>hesaplarda</a:t>
            </a:r>
            <a:r>
              <a:rPr lang="en-US" dirty="0"/>
              <a:t> USD </a:t>
            </a:r>
            <a:r>
              <a:rPr lang="en-US" dirty="0" err="1"/>
              <a:t>olarak</a:t>
            </a:r>
            <a:r>
              <a:rPr lang="en-US" dirty="0"/>
              <a:t> </a:t>
            </a:r>
            <a:r>
              <a:rPr lang="en-US" dirty="0" err="1"/>
              <a:t>kayıt</a:t>
            </a:r>
            <a:r>
              <a:rPr lang="en-US" dirty="0"/>
              <a:t> </a:t>
            </a:r>
            <a:r>
              <a:rPr lang="en-US" dirty="0" err="1"/>
              <a:t>atılabilir</a:t>
            </a:r>
            <a:r>
              <a:rPr lang="en-US" dirty="0" smtClean="0"/>
              <a:t>.</a:t>
            </a:r>
          </a:p>
          <a:p>
            <a:r>
              <a:rPr lang="en-US" dirty="0" err="1"/>
              <a:t>Çoklu</a:t>
            </a:r>
            <a:r>
              <a:rPr lang="en-US" dirty="0"/>
              <a:t> para </a:t>
            </a:r>
            <a:r>
              <a:rPr lang="en-US" dirty="0" err="1"/>
              <a:t>birimi</a:t>
            </a:r>
            <a:r>
              <a:rPr lang="en-US" dirty="0"/>
              <a:t> </a:t>
            </a:r>
            <a:r>
              <a:rPr lang="en-US" dirty="0" err="1"/>
              <a:t>durumlarında</a:t>
            </a:r>
            <a:r>
              <a:rPr lang="en-US" dirty="0"/>
              <a:t>, </a:t>
            </a:r>
            <a:r>
              <a:rPr lang="en-US" dirty="0" err="1"/>
              <a:t>kaydın</a:t>
            </a:r>
            <a:r>
              <a:rPr lang="en-US" dirty="0"/>
              <a:t> para </a:t>
            </a:r>
            <a:r>
              <a:rPr lang="en-US" dirty="0" err="1"/>
              <a:t>birimi</a:t>
            </a:r>
            <a:r>
              <a:rPr lang="en-US" dirty="0"/>
              <a:t> </a:t>
            </a:r>
            <a:r>
              <a:rPr lang="en-US" dirty="0" err="1"/>
              <a:t>bu</a:t>
            </a:r>
            <a:r>
              <a:rPr lang="en-US" dirty="0"/>
              <a:t> </a:t>
            </a:r>
            <a:r>
              <a:rPr lang="en-US" dirty="0" err="1"/>
              <a:t>alana</a:t>
            </a:r>
            <a:r>
              <a:rPr lang="en-US" dirty="0"/>
              <a:t> </a:t>
            </a:r>
            <a:r>
              <a:rPr lang="en-US" dirty="0" err="1"/>
              <a:t>girilir</a:t>
            </a:r>
            <a:r>
              <a:rPr lang="en-US" dirty="0"/>
              <a:t>. ISO 4217 </a:t>
            </a:r>
            <a:r>
              <a:rPr lang="en-US" dirty="0" err="1"/>
              <a:t>kodlamasının</a:t>
            </a:r>
            <a:r>
              <a:rPr lang="en-US" dirty="0"/>
              <a:t> </a:t>
            </a:r>
            <a:r>
              <a:rPr lang="en-US" dirty="0" err="1"/>
              <a:t>kullanılacaktır</a:t>
            </a:r>
            <a:r>
              <a:rPr lang="en-US" dirty="0" smtClean="0"/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152132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AmountOriginalAmount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/>
              <a:t>Kayda</a:t>
            </a:r>
            <a:r>
              <a:rPr lang="en-US" dirty="0"/>
              <a:t> </a:t>
            </a:r>
            <a:r>
              <a:rPr lang="en-US" dirty="0" err="1"/>
              <a:t>esas</a:t>
            </a:r>
            <a:r>
              <a:rPr lang="en-US" dirty="0"/>
              <a:t> </a:t>
            </a:r>
            <a:r>
              <a:rPr lang="en-US" dirty="0" err="1"/>
              <a:t>yapılacak</a:t>
            </a:r>
            <a:r>
              <a:rPr lang="en-US" dirty="0"/>
              <a:t> </a:t>
            </a:r>
            <a:r>
              <a:rPr lang="en-US" dirty="0" err="1"/>
              <a:t>yabancı</a:t>
            </a:r>
            <a:r>
              <a:rPr lang="en-US" dirty="0"/>
              <a:t> para </a:t>
            </a:r>
            <a:r>
              <a:rPr lang="en-US" dirty="0" err="1"/>
              <a:t>işleminin</a:t>
            </a:r>
            <a:r>
              <a:rPr lang="en-US" dirty="0"/>
              <a:t> </a:t>
            </a:r>
            <a:r>
              <a:rPr lang="en-US" dirty="0" err="1"/>
              <a:t>tutarı</a:t>
            </a:r>
            <a:r>
              <a:rPr lang="en-US" dirty="0"/>
              <a:t> </a:t>
            </a:r>
            <a:r>
              <a:rPr lang="en-US" dirty="0" err="1" smtClean="0"/>
              <a:t>yazılacaktır</a:t>
            </a:r>
            <a:r>
              <a:rPr lang="en-US" dirty="0" smtClean="0"/>
              <a:t>.</a:t>
            </a:r>
          </a:p>
          <a:p>
            <a:r>
              <a:rPr lang="en-US" dirty="0" err="1"/>
              <a:t>Yabancı</a:t>
            </a:r>
            <a:r>
              <a:rPr lang="en-US" dirty="0"/>
              <a:t> para </a:t>
            </a:r>
            <a:r>
              <a:rPr lang="en-US" dirty="0" err="1"/>
              <a:t>birim</a:t>
            </a:r>
            <a:r>
              <a:rPr lang="en-US" dirty="0"/>
              <a:t> </a:t>
            </a:r>
            <a:r>
              <a:rPr lang="en-US" dirty="0" err="1"/>
              <a:t>miktarı</a:t>
            </a:r>
            <a:r>
              <a:rPr lang="en-US" dirty="0"/>
              <a:t> </a:t>
            </a:r>
            <a:r>
              <a:rPr lang="en-US" dirty="0" err="1"/>
              <a:t>yazılacaktır</a:t>
            </a:r>
            <a:r>
              <a:rPr lang="en-US" dirty="0"/>
              <a:t>. “</a:t>
            </a:r>
            <a:r>
              <a:rPr lang="en-US" dirty="0" err="1"/>
              <a:t>amountOriginalCurrency</a:t>
            </a:r>
            <a:r>
              <a:rPr lang="en-US" dirty="0"/>
              <a:t>” </a:t>
            </a:r>
            <a:r>
              <a:rPr lang="en-US" dirty="0" err="1"/>
              <a:t>alanına</a:t>
            </a:r>
            <a:r>
              <a:rPr lang="en-US" dirty="0"/>
              <a:t> </a:t>
            </a:r>
            <a:r>
              <a:rPr lang="en-US" dirty="0" err="1"/>
              <a:t>yazılan</a:t>
            </a:r>
            <a:r>
              <a:rPr lang="en-US" dirty="0"/>
              <a:t> para </a:t>
            </a:r>
            <a:r>
              <a:rPr lang="en-US" dirty="0" err="1"/>
              <a:t>birimi</a:t>
            </a:r>
            <a:r>
              <a:rPr lang="en-US" dirty="0"/>
              <a:t> </a:t>
            </a:r>
            <a:r>
              <a:rPr lang="en-US" dirty="0" err="1"/>
              <a:t>cinsinden</a:t>
            </a:r>
            <a:r>
              <a:rPr lang="en-US" dirty="0"/>
              <a:t> </a:t>
            </a:r>
            <a:r>
              <a:rPr lang="en-US" dirty="0" err="1"/>
              <a:t>kayda</a:t>
            </a:r>
            <a:r>
              <a:rPr lang="en-US" dirty="0"/>
              <a:t> </a:t>
            </a:r>
            <a:r>
              <a:rPr lang="en-US" dirty="0" err="1"/>
              <a:t>dayanak</a:t>
            </a:r>
            <a:r>
              <a:rPr lang="en-US" dirty="0"/>
              <a:t> </a:t>
            </a:r>
            <a:r>
              <a:rPr lang="en-US" dirty="0" err="1"/>
              <a:t>teşkil</a:t>
            </a:r>
            <a:r>
              <a:rPr lang="en-US" dirty="0"/>
              <a:t> </a:t>
            </a:r>
            <a:r>
              <a:rPr lang="en-US" dirty="0" err="1"/>
              <a:t>eden</a:t>
            </a:r>
            <a:r>
              <a:rPr lang="en-US" dirty="0"/>
              <a:t> </a:t>
            </a:r>
            <a:r>
              <a:rPr lang="en-US" dirty="0" err="1"/>
              <a:t>işlemin</a:t>
            </a:r>
            <a:r>
              <a:rPr lang="en-US" dirty="0"/>
              <a:t> </a:t>
            </a:r>
            <a:r>
              <a:rPr lang="en-US" dirty="0" err="1"/>
              <a:t>parasal</a:t>
            </a:r>
            <a:r>
              <a:rPr lang="en-US" dirty="0"/>
              <a:t> </a:t>
            </a:r>
            <a:r>
              <a:rPr lang="en-US" dirty="0" err="1"/>
              <a:t>değeri</a:t>
            </a:r>
            <a:r>
              <a:rPr lang="en-US" dirty="0"/>
              <a:t> </a:t>
            </a:r>
            <a:r>
              <a:rPr lang="en-US" dirty="0" err="1"/>
              <a:t>yazılmalıdır</a:t>
            </a:r>
            <a:r>
              <a:rPr lang="en-US" dirty="0" smtClean="0"/>
              <a:t>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04109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AmountOriginalCurrency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/>
              <a:t>Kayda</a:t>
            </a:r>
            <a:r>
              <a:rPr lang="en-US" dirty="0"/>
              <a:t> </a:t>
            </a:r>
            <a:r>
              <a:rPr lang="en-US" dirty="0" err="1"/>
              <a:t>esas</a:t>
            </a:r>
            <a:r>
              <a:rPr lang="en-US" dirty="0"/>
              <a:t> </a:t>
            </a:r>
            <a:r>
              <a:rPr lang="en-US" dirty="0" err="1"/>
              <a:t>yapılan</a:t>
            </a:r>
            <a:r>
              <a:rPr lang="en-US" dirty="0"/>
              <a:t> </a:t>
            </a:r>
            <a:r>
              <a:rPr lang="en-US" dirty="0" err="1"/>
              <a:t>yabancı</a:t>
            </a:r>
            <a:r>
              <a:rPr lang="en-US" dirty="0"/>
              <a:t> para </a:t>
            </a:r>
            <a:r>
              <a:rPr lang="en-US" dirty="0" err="1"/>
              <a:t>işleminin</a:t>
            </a:r>
            <a:r>
              <a:rPr lang="en-US" dirty="0"/>
              <a:t> </a:t>
            </a:r>
            <a:r>
              <a:rPr lang="en-US" dirty="0" err="1"/>
              <a:t>hangi</a:t>
            </a:r>
            <a:r>
              <a:rPr lang="en-US" dirty="0"/>
              <a:t> para </a:t>
            </a:r>
            <a:r>
              <a:rPr lang="en-US" dirty="0" err="1"/>
              <a:t>birimi</a:t>
            </a:r>
            <a:r>
              <a:rPr lang="en-US" dirty="0"/>
              <a:t> </a:t>
            </a:r>
            <a:r>
              <a:rPr lang="en-US" dirty="0" err="1"/>
              <a:t>cinsinden</a:t>
            </a:r>
            <a:r>
              <a:rPr lang="en-US" dirty="0"/>
              <a:t> </a:t>
            </a:r>
            <a:r>
              <a:rPr lang="en-US" dirty="0" err="1"/>
              <a:t>olduğunu</a:t>
            </a:r>
            <a:r>
              <a:rPr lang="en-US" dirty="0"/>
              <a:t> </a:t>
            </a:r>
            <a:r>
              <a:rPr lang="en-US" dirty="0" err="1"/>
              <a:t>göstermek</a:t>
            </a:r>
            <a:r>
              <a:rPr lang="en-US" dirty="0"/>
              <a:t> </a:t>
            </a:r>
            <a:r>
              <a:rPr lang="en-US" dirty="0" err="1"/>
              <a:t>için</a:t>
            </a:r>
            <a:r>
              <a:rPr lang="en-US" dirty="0"/>
              <a:t> </a:t>
            </a:r>
            <a:r>
              <a:rPr lang="en-US" dirty="0" err="1"/>
              <a:t>kullanılır</a:t>
            </a:r>
            <a:r>
              <a:rPr lang="en-US" dirty="0" smtClean="0"/>
              <a:t>.</a:t>
            </a:r>
          </a:p>
          <a:p>
            <a:r>
              <a:rPr lang="en-US" dirty="0" err="1"/>
              <a:t>Yabancı</a:t>
            </a:r>
            <a:r>
              <a:rPr lang="en-US" dirty="0"/>
              <a:t> para </a:t>
            </a:r>
            <a:r>
              <a:rPr lang="en-US" dirty="0" err="1"/>
              <a:t>biriminin</a:t>
            </a:r>
            <a:r>
              <a:rPr lang="en-US" dirty="0"/>
              <a:t> </a:t>
            </a:r>
            <a:r>
              <a:rPr lang="en-US" dirty="0" err="1"/>
              <a:t>kodu</a:t>
            </a:r>
            <a:r>
              <a:rPr lang="en-US" dirty="0"/>
              <a:t> </a:t>
            </a:r>
            <a:r>
              <a:rPr lang="en-US" dirty="0" err="1"/>
              <a:t>yazılacaktır</a:t>
            </a:r>
            <a:r>
              <a:rPr lang="en-US" dirty="0"/>
              <a:t>. ISO 4217 </a:t>
            </a:r>
            <a:r>
              <a:rPr lang="en-US" dirty="0" err="1"/>
              <a:t>kodlaması</a:t>
            </a:r>
            <a:r>
              <a:rPr lang="en-US" dirty="0"/>
              <a:t> </a:t>
            </a:r>
            <a:r>
              <a:rPr lang="en-US" dirty="0" err="1"/>
              <a:t>kullanılacaktır</a:t>
            </a:r>
            <a:r>
              <a:rPr lang="en-US" dirty="0"/>
              <a:t>. </a:t>
            </a:r>
            <a:r>
              <a:rPr lang="en-US" dirty="0" err="1"/>
              <a:t>Kayda</a:t>
            </a:r>
            <a:r>
              <a:rPr lang="en-US" dirty="0"/>
              <a:t> </a:t>
            </a:r>
            <a:r>
              <a:rPr lang="en-US" dirty="0" err="1"/>
              <a:t>dayanak</a:t>
            </a:r>
            <a:r>
              <a:rPr lang="en-US" dirty="0"/>
              <a:t> </a:t>
            </a:r>
            <a:r>
              <a:rPr lang="en-US" dirty="0" err="1"/>
              <a:t>teşkil</a:t>
            </a:r>
            <a:r>
              <a:rPr lang="en-US" dirty="0"/>
              <a:t> </a:t>
            </a:r>
            <a:r>
              <a:rPr lang="en-US" dirty="0" err="1"/>
              <a:t>eden</a:t>
            </a:r>
            <a:r>
              <a:rPr lang="en-US" dirty="0"/>
              <a:t> </a:t>
            </a:r>
            <a:r>
              <a:rPr lang="en-US" dirty="0" err="1"/>
              <a:t>işlem</a:t>
            </a:r>
            <a:r>
              <a:rPr lang="en-US" dirty="0"/>
              <a:t> </a:t>
            </a:r>
            <a:r>
              <a:rPr lang="en-US" dirty="0" err="1"/>
              <a:t>defterin</a:t>
            </a:r>
            <a:r>
              <a:rPr lang="en-US" dirty="0"/>
              <a:t> </a:t>
            </a:r>
            <a:r>
              <a:rPr lang="en-US" dirty="0" err="1"/>
              <a:t>tutulduğu</a:t>
            </a:r>
            <a:r>
              <a:rPr lang="en-US" dirty="0"/>
              <a:t> para </a:t>
            </a:r>
            <a:r>
              <a:rPr lang="en-US" dirty="0" err="1"/>
              <a:t>biriminden</a:t>
            </a:r>
            <a:r>
              <a:rPr lang="en-US" dirty="0"/>
              <a:t> </a:t>
            </a:r>
            <a:r>
              <a:rPr lang="en-US" dirty="0" err="1"/>
              <a:t>farklı</a:t>
            </a:r>
            <a:r>
              <a:rPr lang="en-US" dirty="0"/>
              <a:t> </a:t>
            </a:r>
            <a:r>
              <a:rPr lang="en-US" dirty="0" err="1"/>
              <a:t>ise</a:t>
            </a:r>
            <a:r>
              <a:rPr lang="en-US" dirty="0"/>
              <a:t> </a:t>
            </a:r>
            <a:r>
              <a:rPr lang="en-US" dirty="0" err="1"/>
              <a:t>bu</a:t>
            </a:r>
            <a:r>
              <a:rPr lang="en-US" dirty="0"/>
              <a:t> </a:t>
            </a:r>
            <a:r>
              <a:rPr lang="en-US" dirty="0" err="1"/>
              <a:t>alana</a:t>
            </a:r>
            <a:r>
              <a:rPr lang="en-US" dirty="0"/>
              <a:t> </a:t>
            </a:r>
            <a:r>
              <a:rPr lang="en-US" dirty="0" err="1"/>
              <a:t>ilgili</a:t>
            </a:r>
            <a:r>
              <a:rPr lang="en-US" dirty="0"/>
              <a:t> para </a:t>
            </a:r>
            <a:r>
              <a:rPr lang="en-US" dirty="0" err="1"/>
              <a:t>birimi</a:t>
            </a:r>
            <a:r>
              <a:rPr lang="en-US" dirty="0"/>
              <a:t> </a:t>
            </a:r>
            <a:r>
              <a:rPr lang="en-US" dirty="0" err="1"/>
              <a:t>yazılmalıdır</a:t>
            </a:r>
            <a:r>
              <a:rPr lang="en-US" dirty="0"/>
              <a:t>. “</a:t>
            </a:r>
            <a:r>
              <a:rPr lang="en-US" dirty="0" err="1"/>
              <a:t>defaultCurrency</a:t>
            </a:r>
            <a:r>
              <a:rPr lang="en-US" dirty="0"/>
              <a:t>” </a:t>
            </a:r>
            <a:r>
              <a:rPr lang="en-US" dirty="0" err="1"/>
              <a:t>alanına</a:t>
            </a:r>
            <a:r>
              <a:rPr lang="en-US" dirty="0"/>
              <a:t> </a:t>
            </a:r>
            <a:r>
              <a:rPr lang="en-US" dirty="0" err="1"/>
              <a:t>yazılan</a:t>
            </a:r>
            <a:r>
              <a:rPr lang="en-US" dirty="0"/>
              <a:t> para </a:t>
            </a:r>
            <a:r>
              <a:rPr lang="en-US" dirty="0" err="1"/>
              <a:t>birimi</a:t>
            </a:r>
            <a:r>
              <a:rPr lang="en-US" dirty="0"/>
              <a:t> </a:t>
            </a:r>
            <a:r>
              <a:rPr lang="en-US" dirty="0" err="1"/>
              <a:t>ile</a:t>
            </a:r>
            <a:r>
              <a:rPr lang="en-US" dirty="0"/>
              <a:t> </a:t>
            </a:r>
            <a:r>
              <a:rPr lang="en-US" dirty="0" err="1"/>
              <a:t>bu</a:t>
            </a:r>
            <a:r>
              <a:rPr lang="en-US" dirty="0"/>
              <a:t> </a:t>
            </a:r>
            <a:r>
              <a:rPr lang="en-US" dirty="0" err="1"/>
              <a:t>alana</a:t>
            </a:r>
            <a:r>
              <a:rPr lang="en-US" dirty="0"/>
              <a:t> </a:t>
            </a:r>
            <a:r>
              <a:rPr lang="en-US" dirty="0" err="1"/>
              <a:t>yazılan</a:t>
            </a:r>
            <a:r>
              <a:rPr lang="en-US" dirty="0"/>
              <a:t> para </a:t>
            </a:r>
            <a:r>
              <a:rPr lang="en-US" dirty="0" err="1"/>
              <a:t>birimi</a:t>
            </a:r>
            <a:r>
              <a:rPr lang="en-US" dirty="0"/>
              <a:t> </a:t>
            </a:r>
            <a:r>
              <a:rPr lang="en-US" dirty="0" err="1"/>
              <a:t>bir</a:t>
            </a:r>
            <a:r>
              <a:rPr lang="en-US" dirty="0"/>
              <a:t> </a:t>
            </a:r>
            <a:r>
              <a:rPr lang="en-US" dirty="0" err="1"/>
              <a:t>birinden</a:t>
            </a:r>
            <a:r>
              <a:rPr lang="en-US" dirty="0"/>
              <a:t> </a:t>
            </a:r>
            <a:r>
              <a:rPr lang="en-US" dirty="0" err="1"/>
              <a:t>farklı</a:t>
            </a:r>
            <a:r>
              <a:rPr lang="en-US" dirty="0"/>
              <a:t> </a:t>
            </a:r>
            <a:r>
              <a:rPr lang="en-US" dirty="0" err="1"/>
              <a:t>olmalıdır</a:t>
            </a:r>
            <a:r>
              <a:rPr lang="en-US" dirty="0"/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8338017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AmountOriginalExchangeRate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/>
              <a:t>İşlem</a:t>
            </a:r>
            <a:r>
              <a:rPr lang="en-US" dirty="0"/>
              <a:t> </a:t>
            </a:r>
            <a:r>
              <a:rPr lang="en-US" dirty="0" err="1"/>
              <a:t>anındaki</a:t>
            </a:r>
            <a:r>
              <a:rPr lang="en-US" dirty="0"/>
              <a:t> </a:t>
            </a:r>
            <a:r>
              <a:rPr lang="en-US" dirty="0" err="1"/>
              <a:t>döviz</a:t>
            </a:r>
            <a:r>
              <a:rPr lang="en-US" dirty="0"/>
              <a:t> </a:t>
            </a:r>
            <a:r>
              <a:rPr lang="en-US" dirty="0" err="1"/>
              <a:t>kuru</a:t>
            </a:r>
            <a:r>
              <a:rPr lang="en-US" dirty="0"/>
              <a:t> </a:t>
            </a:r>
            <a:r>
              <a:rPr lang="en-US" dirty="0" err="1"/>
              <a:t>bu</a:t>
            </a:r>
            <a:r>
              <a:rPr lang="en-US" dirty="0"/>
              <a:t> </a:t>
            </a:r>
            <a:r>
              <a:rPr lang="en-US" dirty="0" err="1"/>
              <a:t>alana</a:t>
            </a:r>
            <a:r>
              <a:rPr lang="en-US" dirty="0"/>
              <a:t> </a:t>
            </a:r>
            <a:r>
              <a:rPr lang="en-US" dirty="0" err="1"/>
              <a:t>yazılır</a:t>
            </a:r>
            <a:r>
              <a:rPr lang="en-US" dirty="0" smtClean="0"/>
              <a:t>.</a:t>
            </a:r>
          </a:p>
          <a:p>
            <a:r>
              <a:rPr lang="en-US" dirty="0" err="1"/>
              <a:t>Defterin</a:t>
            </a:r>
            <a:r>
              <a:rPr lang="en-US" dirty="0"/>
              <a:t> </a:t>
            </a:r>
            <a:r>
              <a:rPr lang="en-US" dirty="0" err="1"/>
              <a:t>tutulduğu</a:t>
            </a:r>
            <a:r>
              <a:rPr lang="en-US" dirty="0"/>
              <a:t> para </a:t>
            </a:r>
            <a:r>
              <a:rPr lang="en-US" dirty="0" err="1"/>
              <a:t>birimi</a:t>
            </a:r>
            <a:r>
              <a:rPr lang="en-US" dirty="0"/>
              <a:t> (</a:t>
            </a:r>
            <a:r>
              <a:rPr lang="en-US" dirty="0" err="1"/>
              <a:t>amountCurrency</a:t>
            </a:r>
            <a:r>
              <a:rPr lang="en-US" dirty="0"/>
              <a:t>) </a:t>
            </a:r>
            <a:r>
              <a:rPr lang="en-US" dirty="0" err="1"/>
              <a:t>ile</a:t>
            </a:r>
            <a:r>
              <a:rPr lang="en-US" dirty="0"/>
              <a:t> muhasebe </a:t>
            </a:r>
            <a:r>
              <a:rPr lang="en-US" dirty="0" err="1"/>
              <a:t>kaydına</a:t>
            </a:r>
            <a:r>
              <a:rPr lang="en-US" dirty="0"/>
              <a:t> </a:t>
            </a:r>
            <a:r>
              <a:rPr lang="en-US" dirty="0" err="1"/>
              <a:t>esas</a:t>
            </a:r>
            <a:r>
              <a:rPr lang="en-US" dirty="0"/>
              <a:t> </a:t>
            </a:r>
            <a:r>
              <a:rPr lang="en-US" dirty="0" err="1"/>
              <a:t>teşkil</a:t>
            </a:r>
            <a:r>
              <a:rPr lang="en-US" dirty="0"/>
              <a:t> </a:t>
            </a:r>
            <a:r>
              <a:rPr lang="en-US" dirty="0" err="1"/>
              <a:t>eden</a:t>
            </a:r>
            <a:r>
              <a:rPr lang="en-US" dirty="0"/>
              <a:t> </a:t>
            </a:r>
            <a:r>
              <a:rPr lang="en-US" dirty="0" err="1"/>
              <a:t>yabancı</a:t>
            </a:r>
            <a:r>
              <a:rPr lang="en-US" dirty="0"/>
              <a:t> para </a:t>
            </a:r>
            <a:r>
              <a:rPr lang="en-US" dirty="0" err="1"/>
              <a:t>işleminin</a:t>
            </a:r>
            <a:r>
              <a:rPr lang="en-US" dirty="0"/>
              <a:t> para </a:t>
            </a:r>
            <a:r>
              <a:rPr lang="en-US" dirty="0" err="1"/>
              <a:t>birimi</a:t>
            </a:r>
            <a:r>
              <a:rPr lang="en-US" dirty="0"/>
              <a:t> </a:t>
            </a:r>
            <a:r>
              <a:rPr lang="en-US" dirty="0" err="1"/>
              <a:t>arasındaki</a:t>
            </a:r>
            <a:r>
              <a:rPr lang="en-US" dirty="0"/>
              <a:t> </a:t>
            </a:r>
            <a:r>
              <a:rPr lang="en-US" dirty="0" err="1"/>
              <a:t>döviz</a:t>
            </a:r>
            <a:r>
              <a:rPr lang="en-US" dirty="0"/>
              <a:t> </a:t>
            </a:r>
            <a:r>
              <a:rPr lang="en-US" dirty="0" err="1"/>
              <a:t>kuru</a:t>
            </a:r>
            <a:r>
              <a:rPr lang="en-US" dirty="0"/>
              <a:t> </a:t>
            </a:r>
            <a:r>
              <a:rPr lang="en-US" dirty="0" err="1"/>
              <a:t>yazılmalıdır</a:t>
            </a:r>
            <a:r>
              <a:rPr lang="en-US" dirty="0"/>
              <a:t>. </a:t>
            </a:r>
            <a:r>
              <a:rPr lang="en-US" dirty="0" err="1"/>
              <a:t>Örneğin</a:t>
            </a:r>
            <a:r>
              <a:rPr lang="en-US" dirty="0"/>
              <a:t>: “</a:t>
            </a:r>
            <a:r>
              <a:rPr lang="en-US" dirty="0" err="1"/>
              <a:t>amountCurrency</a:t>
            </a:r>
            <a:r>
              <a:rPr lang="en-US" dirty="0"/>
              <a:t>” EUR ve “</a:t>
            </a:r>
            <a:r>
              <a:rPr lang="en-US" dirty="0" err="1"/>
              <a:t>amountOriginalCurrency</a:t>
            </a:r>
            <a:r>
              <a:rPr lang="en-US" dirty="0"/>
              <a:t>” USD, 1 EUR=0,8621 </a:t>
            </a:r>
            <a:r>
              <a:rPr lang="en-US" dirty="0" err="1"/>
              <a:t>ise</a:t>
            </a:r>
            <a:r>
              <a:rPr lang="en-US" dirty="0"/>
              <a:t> “</a:t>
            </a:r>
            <a:r>
              <a:rPr lang="en-US" dirty="0" err="1"/>
              <a:t>amountOriginalExchangeRate</a:t>
            </a:r>
            <a:r>
              <a:rPr lang="en-US" dirty="0"/>
              <a:t>”=0,8621 </a:t>
            </a:r>
            <a:r>
              <a:rPr lang="en-US" dirty="0" err="1"/>
              <a:t>olacaktır</a:t>
            </a:r>
            <a:r>
              <a:rPr lang="en-US" dirty="0" smtClean="0"/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462596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AmountOriginalExchangeRateComment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/>
              <a:t>Kullanılan</a:t>
            </a:r>
            <a:r>
              <a:rPr lang="en-US" dirty="0"/>
              <a:t> </a:t>
            </a:r>
            <a:r>
              <a:rPr lang="en-US" dirty="0" err="1"/>
              <a:t>döviz</a:t>
            </a:r>
            <a:r>
              <a:rPr lang="en-US" dirty="0"/>
              <a:t> </a:t>
            </a:r>
            <a:r>
              <a:rPr lang="en-US" dirty="0" err="1"/>
              <a:t>kuruna</a:t>
            </a:r>
            <a:r>
              <a:rPr lang="en-US" dirty="0"/>
              <a:t> </a:t>
            </a:r>
            <a:r>
              <a:rPr lang="en-US" dirty="0" err="1"/>
              <a:t>ilişkin</a:t>
            </a:r>
            <a:r>
              <a:rPr lang="en-US" dirty="0"/>
              <a:t> </a:t>
            </a:r>
            <a:r>
              <a:rPr lang="en-US" dirty="0" err="1"/>
              <a:t>açıklamalar</a:t>
            </a:r>
            <a:r>
              <a:rPr lang="en-US" dirty="0"/>
              <a:t> </a:t>
            </a:r>
            <a:r>
              <a:rPr lang="en-US" dirty="0" err="1"/>
              <a:t>bu</a:t>
            </a:r>
            <a:r>
              <a:rPr lang="en-US" dirty="0"/>
              <a:t> </a:t>
            </a:r>
            <a:r>
              <a:rPr lang="en-US" dirty="0" err="1"/>
              <a:t>alana</a:t>
            </a:r>
            <a:r>
              <a:rPr lang="en-US" dirty="0"/>
              <a:t> </a:t>
            </a:r>
            <a:r>
              <a:rPr lang="en-US" dirty="0" err="1"/>
              <a:t>girilir</a:t>
            </a:r>
            <a:r>
              <a:rPr lang="en-US" dirty="0" smtClean="0"/>
              <a:t>.</a:t>
            </a:r>
            <a:endParaRPr lang="en-US" dirty="0"/>
          </a:p>
          <a:p>
            <a:r>
              <a:rPr lang="en-US" dirty="0" err="1"/>
              <a:t>İşlemlerde</a:t>
            </a:r>
            <a:r>
              <a:rPr lang="en-US" dirty="0"/>
              <a:t> </a:t>
            </a:r>
            <a:r>
              <a:rPr lang="en-US" dirty="0" err="1"/>
              <a:t>kullanılan</a:t>
            </a:r>
            <a:r>
              <a:rPr lang="en-US" dirty="0"/>
              <a:t> </a:t>
            </a:r>
            <a:r>
              <a:rPr lang="en-US" dirty="0" err="1"/>
              <a:t>döviz</a:t>
            </a:r>
            <a:r>
              <a:rPr lang="en-US" dirty="0"/>
              <a:t> </a:t>
            </a:r>
            <a:r>
              <a:rPr lang="en-US" dirty="0" smtClean="0"/>
              <a:t>kuru</a:t>
            </a:r>
            <a:r>
              <a:rPr lang="tr-TR" dirty="0" smtClean="0"/>
              <a:t>m</a:t>
            </a:r>
            <a:r>
              <a:rPr lang="en-US" dirty="0" smtClean="0"/>
              <a:t>a </a:t>
            </a:r>
            <a:r>
              <a:rPr lang="en-US" dirty="0" err="1"/>
              <a:t>ilişkin</a:t>
            </a:r>
            <a:r>
              <a:rPr lang="en-US" dirty="0"/>
              <a:t> </a:t>
            </a:r>
            <a:r>
              <a:rPr lang="en-US" dirty="0" err="1"/>
              <a:t>açıklamaların</a:t>
            </a:r>
            <a:r>
              <a:rPr lang="en-US" dirty="0"/>
              <a:t> </a:t>
            </a:r>
            <a:r>
              <a:rPr lang="en-US" dirty="0" err="1"/>
              <a:t>girilebileceği</a:t>
            </a:r>
            <a:r>
              <a:rPr lang="en-US" dirty="0"/>
              <a:t> </a:t>
            </a:r>
            <a:r>
              <a:rPr lang="en-US" dirty="0" err="1"/>
              <a:t>alandır</a:t>
            </a:r>
            <a:r>
              <a:rPr lang="en-US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887148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CSV </a:t>
            </a:r>
            <a:r>
              <a:rPr lang="en-US" dirty="0" err="1" smtClean="0"/>
              <a:t>örneği</a:t>
            </a:r>
            <a:r>
              <a:rPr lang="en-US" dirty="0" smtClean="0"/>
              <a:t> (</a:t>
            </a:r>
            <a:r>
              <a:rPr lang="en-US" dirty="0" err="1" smtClean="0"/>
              <a:t>Dövizsiz</a:t>
            </a:r>
            <a:r>
              <a:rPr lang="en-US" dirty="0" smtClean="0"/>
              <a:t>)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38200" y="1801091"/>
            <a:ext cx="10515600" cy="43226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02763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AmountOriginalExchangeRateDate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/>
              <a:t>Yabancı</a:t>
            </a:r>
            <a:r>
              <a:rPr lang="en-US" dirty="0"/>
              <a:t> para </a:t>
            </a:r>
            <a:r>
              <a:rPr lang="en-US" dirty="0" err="1"/>
              <a:t>işlemini</a:t>
            </a:r>
            <a:r>
              <a:rPr lang="en-US" dirty="0"/>
              <a:t> </a:t>
            </a:r>
            <a:r>
              <a:rPr lang="en-US" dirty="0" err="1"/>
              <a:t>kaydetmek</a:t>
            </a:r>
            <a:r>
              <a:rPr lang="en-US" dirty="0"/>
              <a:t> </a:t>
            </a:r>
            <a:r>
              <a:rPr lang="en-US" dirty="0" err="1"/>
              <a:t>için</a:t>
            </a:r>
            <a:r>
              <a:rPr lang="en-US" dirty="0"/>
              <a:t> </a:t>
            </a:r>
            <a:r>
              <a:rPr lang="en-US" dirty="0" err="1"/>
              <a:t>kullanılan</a:t>
            </a:r>
            <a:r>
              <a:rPr lang="en-US" dirty="0"/>
              <a:t> </a:t>
            </a:r>
            <a:r>
              <a:rPr lang="en-US" dirty="0" err="1"/>
              <a:t>döviz</a:t>
            </a:r>
            <a:r>
              <a:rPr lang="en-US" dirty="0"/>
              <a:t> </a:t>
            </a:r>
            <a:r>
              <a:rPr lang="en-US" dirty="0" err="1"/>
              <a:t>kuru</a:t>
            </a:r>
            <a:r>
              <a:rPr lang="en-US" dirty="0"/>
              <a:t> </a:t>
            </a:r>
            <a:r>
              <a:rPr lang="en-US" dirty="0" err="1"/>
              <a:t>tarihi</a:t>
            </a:r>
            <a:r>
              <a:rPr lang="en-US" dirty="0"/>
              <a:t> </a:t>
            </a:r>
            <a:r>
              <a:rPr lang="en-US" dirty="0" err="1"/>
              <a:t>girilecektir</a:t>
            </a:r>
            <a:r>
              <a:rPr lang="en-US" dirty="0" smtClean="0"/>
              <a:t>.</a:t>
            </a:r>
          </a:p>
          <a:p>
            <a:r>
              <a:rPr lang="en-US" dirty="0" err="1"/>
              <a:t>Kayda</a:t>
            </a:r>
            <a:r>
              <a:rPr lang="en-US" dirty="0"/>
              <a:t> </a:t>
            </a:r>
            <a:r>
              <a:rPr lang="en-US" dirty="0" err="1"/>
              <a:t>dayanak</a:t>
            </a:r>
            <a:r>
              <a:rPr lang="en-US" dirty="0"/>
              <a:t> </a:t>
            </a:r>
            <a:r>
              <a:rPr lang="en-US" dirty="0" err="1"/>
              <a:t>teşkil</a:t>
            </a:r>
            <a:r>
              <a:rPr lang="en-US" dirty="0"/>
              <a:t> </a:t>
            </a:r>
            <a:r>
              <a:rPr lang="en-US" dirty="0" err="1"/>
              <a:t>eden</a:t>
            </a:r>
            <a:r>
              <a:rPr lang="en-US" dirty="0"/>
              <a:t> </a:t>
            </a:r>
            <a:r>
              <a:rPr lang="en-US" dirty="0" err="1"/>
              <a:t>işlem</a:t>
            </a:r>
            <a:r>
              <a:rPr lang="en-US" dirty="0"/>
              <a:t> </a:t>
            </a:r>
            <a:r>
              <a:rPr lang="en-US" dirty="0" err="1"/>
              <a:t>defterin</a:t>
            </a:r>
            <a:r>
              <a:rPr lang="en-US" dirty="0"/>
              <a:t> </a:t>
            </a:r>
            <a:r>
              <a:rPr lang="en-US" dirty="0" err="1"/>
              <a:t>tutulduğu</a:t>
            </a:r>
            <a:r>
              <a:rPr lang="en-US" dirty="0"/>
              <a:t> para </a:t>
            </a:r>
            <a:r>
              <a:rPr lang="en-US" dirty="0" err="1"/>
              <a:t>biriminden</a:t>
            </a:r>
            <a:r>
              <a:rPr lang="en-US" dirty="0"/>
              <a:t> </a:t>
            </a:r>
            <a:r>
              <a:rPr lang="en-US" dirty="0" err="1"/>
              <a:t>farklı</a:t>
            </a:r>
            <a:r>
              <a:rPr lang="en-US" dirty="0"/>
              <a:t> </a:t>
            </a:r>
            <a:r>
              <a:rPr lang="en-US" dirty="0" err="1"/>
              <a:t>ise</a:t>
            </a:r>
            <a:r>
              <a:rPr lang="en-US" dirty="0"/>
              <a:t> </a:t>
            </a:r>
            <a:r>
              <a:rPr lang="en-US" dirty="0" err="1"/>
              <a:t>bu</a:t>
            </a:r>
            <a:r>
              <a:rPr lang="en-US" dirty="0"/>
              <a:t> </a:t>
            </a:r>
            <a:r>
              <a:rPr lang="en-US" dirty="0" err="1"/>
              <a:t>alana</a:t>
            </a:r>
            <a:r>
              <a:rPr lang="en-US" dirty="0"/>
              <a:t> </a:t>
            </a:r>
            <a:r>
              <a:rPr lang="en-US" dirty="0" err="1"/>
              <a:t>işlemin</a:t>
            </a:r>
            <a:r>
              <a:rPr lang="en-US" dirty="0"/>
              <a:t> </a:t>
            </a:r>
            <a:r>
              <a:rPr lang="en-US" dirty="0" err="1"/>
              <a:t>deftere</a:t>
            </a:r>
            <a:r>
              <a:rPr lang="en-US" dirty="0"/>
              <a:t> </a:t>
            </a:r>
            <a:r>
              <a:rPr lang="en-US" dirty="0" err="1"/>
              <a:t>kaydedilirken</a:t>
            </a:r>
            <a:r>
              <a:rPr lang="en-US" dirty="0"/>
              <a:t> </a:t>
            </a:r>
            <a:r>
              <a:rPr lang="en-US" dirty="0" err="1"/>
              <a:t>kullanılan</a:t>
            </a:r>
            <a:r>
              <a:rPr lang="en-US" dirty="0"/>
              <a:t> </a:t>
            </a:r>
            <a:r>
              <a:rPr lang="en-US" dirty="0" err="1"/>
              <a:t>döviz</a:t>
            </a:r>
            <a:r>
              <a:rPr lang="en-US" dirty="0"/>
              <a:t> </a:t>
            </a:r>
            <a:r>
              <a:rPr lang="en-US" dirty="0" err="1"/>
              <a:t>kurunun</a:t>
            </a:r>
            <a:r>
              <a:rPr lang="en-US" dirty="0"/>
              <a:t> </a:t>
            </a:r>
            <a:r>
              <a:rPr lang="en-US" dirty="0" err="1"/>
              <a:t>tarihi</a:t>
            </a:r>
            <a:r>
              <a:rPr lang="en-US" dirty="0"/>
              <a:t> </a:t>
            </a:r>
            <a:r>
              <a:rPr lang="en-US" dirty="0" err="1"/>
              <a:t>yazılmalıdır</a:t>
            </a:r>
            <a:r>
              <a:rPr lang="en-US" dirty="0"/>
              <a:t>. </a:t>
            </a:r>
            <a:r>
              <a:rPr lang="en-US" dirty="0" err="1"/>
              <a:t>Kayda</a:t>
            </a:r>
            <a:r>
              <a:rPr lang="en-US" dirty="0"/>
              <a:t> </a:t>
            </a:r>
            <a:r>
              <a:rPr lang="en-US" dirty="0" err="1"/>
              <a:t>dayanak</a:t>
            </a:r>
            <a:r>
              <a:rPr lang="en-US" dirty="0"/>
              <a:t> </a:t>
            </a:r>
            <a:r>
              <a:rPr lang="en-US" dirty="0" err="1"/>
              <a:t>teşkil</a:t>
            </a:r>
            <a:r>
              <a:rPr lang="en-US" dirty="0"/>
              <a:t> </a:t>
            </a:r>
            <a:r>
              <a:rPr lang="en-US" dirty="0" err="1"/>
              <a:t>eden</a:t>
            </a:r>
            <a:r>
              <a:rPr lang="en-US" dirty="0"/>
              <a:t> </a:t>
            </a:r>
            <a:r>
              <a:rPr lang="en-US" dirty="0" err="1"/>
              <a:t>işlem</a:t>
            </a:r>
            <a:r>
              <a:rPr lang="en-US" dirty="0"/>
              <a:t> </a:t>
            </a:r>
            <a:r>
              <a:rPr lang="en-US" dirty="0" err="1"/>
              <a:t>defterin</a:t>
            </a:r>
            <a:r>
              <a:rPr lang="en-US" dirty="0"/>
              <a:t> </a:t>
            </a:r>
            <a:r>
              <a:rPr lang="en-US" dirty="0" err="1"/>
              <a:t>tutulduğu</a:t>
            </a:r>
            <a:r>
              <a:rPr lang="en-US" dirty="0"/>
              <a:t> para </a:t>
            </a:r>
            <a:r>
              <a:rPr lang="en-US" dirty="0" err="1"/>
              <a:t>biriminden</a:t>
            </a:r>
            <a:r>
              <a:rPr lang="en-US" dirty="0"/>
              <a:t> </a:t>
            </a:r>
            <a:r>
              <a:rPr lang="en-US" dirty="0" err="1"/>
              <a:t>ise</a:t>
            </a:r>
            <a:r>
              <a:rPr lang="en-US" dirty="0"/>
              <a:t> </a:t>
            </a:r>
            <a:r>
              <a:rPr lang="en-US" dirty="0" err="1"/>
              <a:t>bu</a:t>
            </a:r>
            <a:r>
              <a:rPr lang="en-US" dirty="0"/>
              <a:t> </a:t>
            </a:r>
            <a:r>
              <a:rPr lang="en-US" dirty="0" err="1"/>
              <a:t>alan</a:t>
            </a:r>
            <a:r>
              <a:rPr lang="en-US" dirty="0"/>
              <a:t> </a:t>
            </a:r>
            <a:r>
              <a:rPr lang="en-US" dirty="0" err="1"/>
              <a:t>kullanılmamalıdır</a:t>
            </a:r>
            <a:r>
              <a:rPr lang="en-US" dirty="0" smtClean="0"/>
              <a:t>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274253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AmountOriginalExchangeRateSource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/>
              <a:t>Kaydın</a:t>
            </a:r>
            <a:r>
              <a:rPr lang="en-US" dirty="0"/>
              <a:t> </a:t>
            </a:r>
            <a:r>
              <a:rPr lang="en-US" dirty="0" err="1"/>
              <a:t>dayandığı</a:t>
            </a:r>
            <a:r>
              <a:rPr lang="en-US" dirty="0"/>
              <a:t> </a:t>
            </a:r>
            <a:r>
              <a:rPr lang="en-US" dirty="0" err="1"/>
              <a:t>kaynak</a:t>
            </a:r>
            <a:r>
              <a:rPr lang="en-US" dirty="0"/>
              <a:t> </a:t>
            </a:r>
            <a:r>
              <a:rPr lang="en-US" dirty="0" err="1"/>
              <a:t>döviz</a:t>
            </a:r>
            <a:r>
              <a:rPr lang="en-US" dirty="0"/>
              <a:t> </a:t>
            </a:r>
            <a:r>
              <a:rPr lang="en-US" dirty="0" err="1"/>
              <a:t>kurunun</a:t>
            </a:r>
            <a:r>
              <a:rPr lang="en-US" dirty="0"/>
              <a:t> </a:t>
            </a:r>
            <a:r>
              <a:rPr lang="en-US" dirty="0" err="1"/>
              <a:t>nereden</a:t>
            </a:r>
            <a:r>
              <a:rPr lang="en-US" dirty="0"/>
              <a:t> </a:t>
            </a:r>
            <a:r>
              <a:rPr lang="en-US" dirty="0" err="1"/>
              <a:t>alındığını</a:t>
            </a:r>
            <a:r>
              <a:rPr lang="en-US" dirty="0"/>
              <a:t> </a:t>
            </a:r>
            <a:r>
              <a:rPr lang="en-US" dirty="0" err="1"/>
              <a:t>gösterir</a:t>
            </a:r>
            <a:r>
              <a:rPr lang="en-US" dirty="0" smtClean="0"/>
              <a:t>.</a:t>
            </a:r>
          </a:p>
          <a:p>
            <a:r>
              <a:rPr lang="en-US" dirty="0" err="1"/>
              <a:t>Kaynak</a:t>
            </a:r>
            <a:r>
              <a:rPr lang="en-US" dirty="0"/>
              <a:t> </a:t>
            </a:r>
            <a:r>
              <a:rPr lang="en-US" dirty="0" err="1"/>
              <a:t>döviz</a:t>
            </a:r>
            <a:r>
              <a:rPr lang="en-US" dirty="0"/>
              <a:t> </a:t>
            </a:r>
            <a:r>
              <a:rPr lang="en-US" dirty="0" err="1"/>
              <a:t>kurunu</a:t>
            </a:r>
            <a:r>
              <a:rPr lang="en-US" dirty="0"/>
              <a:t> </a:t>
            </a:r>
            <a:r>
              <a:rPr lang="en-US" dirty="0" err="1"/>
              <a:t>belirleyen</a:t>
            </a:r>
            <a:r>
              <a:rPr lang="en-US" dirty="0"/>
              <a:t> </a:t>
            </a:r>
            <a:r>
              <a:rPr lang="en-US" dirty="0" err="1"/>
              <a:t>otorite</a:t>
            </a:r>
            <a:r>
              <a:rPr lang="en-US" dirty="0"/>
              <a:t> </a:t>
            </a:r>
            <a:r>
              <a:rPr lang="en-US" dirty="0" err="1"/>
              <a:t>veya</a:t>
            </a:r>
            <a:r>
              <a:rPr lang="en-US" dirty="0"/>
              <a:t> </a:t>
            </a:r>
            <a:r>
              <a:rPr lang="en-US" dirty="0" err="1"/>
              <a:t>işlem</a:t>
            </a:r>
            <a:r>
              <a:rPr lang="en-US" dirty="0"/>
              <a:t> </a:t>
            </a:r>
            <a:r>
              <a:rPr lang="en-US" dirty="0" err="1"/>
              <a:t>bilgisi</a:t>
            </a:r>
            <a:r>
              <a:rPr lang="en-US" dirty="0"/>
              <a:t> </a:t>
            </a:r>
            <a:r>
              <a:rPr lang="en-US" dirty="0" err="1"/>
              <a:t>girilmelidir</a:t>
            </a:r>
            <a:r>
              <a:rPr lang="en-US" dirty="0"/>
              <a:t>. </a:t>
            </a:r>
            <a:r>
              <a:rPr lang="en-US" dirty="0" err="1"/>
              <a:t>Örneğin</a:t>
            </a:r>
            <a:r>
              <a:rPr lang="en-US" dirty="0"/>
              <a:t>: </a:t>
            </a:r>
            <a:r>
              <a:rPr lang="en-US" dirty="0" err="1"/>
              <a:t>Merkez</a:t>
            </a:r>
            <a:r>
              <a:rPr lang="en-US" dirty="0"/>
              <a:t> </a:t>
            </a:r>
            <a:r>
              <a:rPr lang="en-US" dirty="0" err="1"/>
              <a:t>Bankası</a:t>
            </a:r>
            <a:r>
              <a:rPr lang="en-US" dirty="0"/>
              <a:t> </a:t>
            </a:r>
            <a:r>
              <a:rPr lang="en-US" dirty="0" err="1"/>
              <a:t>Kurları</a:t>
            </a:r>
            <a:r>
              <a:rPr lang="en-US" dirty="0"/>
              <a:t>, Spot </a:t>
            </a:r>
            <a:r>
              <a:rPr lang="en-US" dirty="0" err="1"/>
              <a:t>oran</a:t>
            </a:r>
            <a:r>
              <a:rPr lang="en-US" dirty="0"/>
              <a:t>, Forward </a:t>
            </a:r>
            <a:r>
              <a:rPr lang="en-US" dirty="0" err="1"/>
              <a:t>sözleşmesi</a:t>
            </a:r>
            <a:r>
              <a:rPr lang="en-US" dirty="0"/>
              <a:t> vb</a:t>
            </a:r>
            <a:r>
              <a:rPr lang="en-US" dirty="0" smtClean="0"/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435270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Başlıklar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40000" lnSpcReduction="20000"/>
          </a:bodyPr>
          <a:lstStyle/>
          <a:p>
            <a:r>
              <a:rPr lang="en-US" dirty="0" err="1" smtClean="0"/>
              <a:t>EntryNumberCounter</a:t>
            </a:r>
            <a:endParaRPr lang="en-US" dirty="0" smtClean="0"/>
          </a:p>
          <a:p>
            <a:r>
              <a:rPr lang="en-US" dirty="0" err="1" smtClean="0"/>
              <a:t>EnteredBy</a:t>
            </a:r>
            <a:endParaRPr lang="en-US" dirty="0"/>
          </a:p>
          <a:p>
            <a:r>
              <a:rPr lang="en-US" dirty="0" err="1" smtClean="0"/>
              <a:t>EnteredDate</a:t>
            </a:r>
            <a:endParaRPr lang="en-US" dirty="0"/>
          </a:p>
          <a:p>
            <a:r>
              <a:rPr lang="en-US" dirty="0" err="1" smtClean="0"/>
              <a:t>EntryNumber</a:t>
            </a:r>
            <a:endParaRPr lang="en-US" dirty="0"/>
          </a:p>
          <a:p>
            <a:r>
              <a:rPr lang="en-US" dirty="0" err="1" smtClean="0"/>
              <a:t>EntryComment</a:t>
            </a:r>
            <a:endParaRPr lang="en-US" dirty="0"/>
          </a:p>
          <a:p>
            <a:r>
              <a:rPr lang="en-US" dirty="0" err="1" smtClean="0"/>
              <a:t>AccountMainID</a:t>
            </a:r>
            <a:endParaRPr lang="en-US" dirty="0"/>
          </a:p>
          <a:p>
            <a:r>
              <a:rPr lang="en-US" dirty="0" err="1" smtClean="0"/>
              <a:t>AccountMainDescription</a:t>
            </a:r>
            <a:endParaRPr lang="en-US" dirty="0"/>
          </a:p>
          <a:p>
            <a:r>
              <a:rPr lang="en-US" dirty="0" err="1" smtClean="0"/>
              <a:t>AccountSubID</a:t>
            </a:r>
            <a:endParaRPr lang="en-US" dirty="0"/>
          </a:p>
          <a:p>
            <a:r>
              <a:rPr lang="en-US" dirty="0" err="1" smtClean="0"/>
              <a:t>AccountSubDescription</a:t>
            </a:r>
            <a:endParaRPr lang="en-US" dirty="0"/>
          </a:p>
          <a:p>
            <a:r>
              <a:rPr lang="en-US" dirty="0" smtClean="0"/>
              <a:t>Amount</a:t>
            </a:r>
          </a:p>
          <a:p>
            <a:r>
              <a:rPr lang="en-US" dirty="0" err="1" smtClean="0"/>
              <a:t>DebitCreditCode</a:t>
            </a:r>
            <a:endParaRPr lang="en-US" dirty="0"/>
          </a:p>
          <a:p>
            <a:r>
              <a:rPr lang="en-US" dirty="0" err="1" smtClean="0"/>
              <a:t>DocumentType</a:t>
            </a:r>
            <a:endParaRPr lang="en-US" dirty="0" smtClean="0"/>
          </a:p>
          <a:p>
            <a:r>
              <a:rPr lang="en-US" dirty="0" err="1" smtClean="0"/>
              <a:t>DocumentTypeDescription</a:t>
            </a:r>
            <a:endParaRPr lang="en-US" dirty="0"/>
          </a:p>
          <a:p>
            <a:r>
              <a:rPr lang="en-US" dirty="0" err="1" smtClean="0"/>
              <a:t>DocumentNumber</a:t>
            </a:r>
            <a:endParaRPr lang="en-US" dirty="0"/>
          </a:p>
          <a:p>
            <a:r>
              <a:rPr lang="en-US" dirty="0" err="1" smtClean="0"/>
              <a:t>DocumentDate</a:t>
            </a:r>
            <a:endParaRPr lang="en-US" dirty="0"/>
          </a:p>
          <a:p>
            <a:r>
              <a:rPr lang="en-US" dirty="0" err="1" smtClean="0"/>
              <a:t>PaymentMethod</a:t>
            </a:r>
            <a:endParaRPr lang="en-US" dirty="0" smtClean="0"/>
          </a:p>
          <a:p>
            <a:r>
              <a:rPr lang="en-US" dirty="0" err="1" smtClean="0"/>
              <a:t>DetailComment</a:t>
            </a:r>
            <a:r>
              <a:rPr lang="en-US" dirty="0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906562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EntryNumberCounter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Yevmiye</a:t>
            </a:r>
            <a:r>
              <a:rPr lang="en-US" dirty="0" smtClean="0"/>
              <a:t> </a:t>
            </a:r>
            <a:r>
              <a:rPr lang="en-US" dirty="0" err="1" smtClean="0"/>
              <a:t>madde</a:t>
            </a:r>
            <a:r>
              <a:rPr lang="en-US" dirty="0" smtClean="0"/>
              <a:t> </a:t>
            </a:r>
            <a:r>
              <a:rPr lang="en-US" dirty="0" err="1" smtClean="0"/>
              <a:t>numarası</a:t>
            </a:r>
            <a:r>
              <a:rPr lang="en-US" dirty="0" smtClean="0"/>
              <a:t> </a:t>
            </a:r>
            <a:r>
              <a:rPr lang="en-US" dirty="0" err="1" smtClean="0"/>
              <a:t>yazılacaktır</a:t>
            </a:r>
            <a:r>
              <a:rPr lang="en-US" dirty="0" smtClean="0"/>
              <a:t>. </a:t>
            </a:r>
          </a:p>
          <a:p>
            <a:r>
              <a:rPr lang="en-US" dirty="0" err="1" smtClean="0"/>
              <a:t>Yevmiye</a:t>
            </a:r>
            <a:r>
              <a:rPr lang="en-US" dirty="0" smtClean="0"/>
              <a:t> </a:t>
            </a:r>
            <a:r>
              <a:rPr lang="en-US" dirty="0" err="1" smtClean="0"/>
              <a:t>madde</a:t>
            </a:r>
            <a:r>
              <a:rPr lang="en-US" dirty="0" smtClean="0"/>
              <a:t> </a:t>
            </a:r>
            <a:r>
              <a:rPr lang="en-US" dirty="0" err="1" smtClean="0"/>
              <a:t>numarası</a:t>
            </a:r>
            <a:r>
              <a:rPr lang="en-US" dirty="0" smtClean="0"/>
              <a:t> </a:t>
            </a:r>
            <a:r>
              <a:rPr lang="en-US" dirty="0" err="1" smtClean="0"/>
              <a:t>hesap</a:t>
            </a:r>
            <a:r>
              <a:rPr lang="en-US" dirty="0" smtClean="0"/>
              <a:t> </a:t>
            </a:r>
            <a:r>
              <a:rPr lang="en-US" dirty="0" err="1" smtClean="0"/>
              <a:t>dönemi</a:t>
            </a:r>
            <a:r>
              <a:rPr lang="en-US" dirty="0" smtClean="0"/>
              <a:t> </a:t>
            </a:r>
            <a:r>
              <a:rPr lang="en-US" dirty="0" err="1" smtClean="0"/>
              <a:t>başlangıcında</a:t>
            </a:r>
            <a:r>
              <a:rPr lang="en-US" dirty="0" smtClean="0"/>
              <a:t> 1’den </a:t>
            </a:r>
            <a:r>
              <a:rPr lang="en-US" dirty="0" err="1" smtClean="0"/>
              <a:t>başlatılacak</a:t>
            </a:r>
            <a:r>
              <a:rPr lang="en-US" dirty="0" smtClean="0"/>
              <a:t> ve </a:t>
            </a:r>
            <a:r>
              <a:rPr lang="en-US" dirty="0" err="1" smtClean="0"/>
              <a:t>izleyen</a:t>
            </a:r>
            <a:r>
              <a:rPr lang="en-US" dirty="0" smtClean="0"/>
              <a:t> her </a:t>
            </a:r>
            <a:r>
              <a:rPr lang="en-US" dirty="0" err="1" smtClean="0"/>
              <a:t>yevmiye</a:t>
            </a:r>
            <a:r>
              <a:rPr lang="en-US" dirty="0" smtClean="0"/>
              <a:t> </a:t>
            </a:r>
            <a:r>
              <a:rPr lang="en-US" dirty="0" err="1" smtClean="0"/>
              <a:t>maddesi</a:t>
            </a:r>
            <a:r>
              <a:rPr lang="en-US" dirty="0" smtClean="0"/>
              <a:t> (</a:t>
            </a:r>
            <a:r>
              <a:rPr lang="en-US" dirty="0" err="1" smtClean="0"/>
              <a:t>entryHeader</a:t>
            </a:r>
            <a:r>
              <a:rPr lang="en-US" dirty="0" smtClean="0"/>
              <a:t>) </a:t>
            </a:r>
            <a:r>
              <a:rPr lang="en-US" dirty="0" err="1" smtClean="0"/>
              <a:t>için</a:t>
            </a:r>
            <a:r>
              <a:rPr lang="en-US" dirty="0" smtClean="0"/>
              <a:t> </a:t>
            </a:r>
            <a:r>
              <a:rPr lang="en-US" dirty="0" err="1" smtClean="0"/>
              <a:t>müteselsil</a:t>
            </a:r>
            <a:r>
              <a:rPr lang="en-US" dirty="0" smtClean="0"/>
              <a:t> </a:t>
            </a:r>
            <a:r>
              <a:rPr lang="en-US" dirty="0" err="1" smtClean="0"/>
              <a:t>olarak</a:t>
            </a:r>
            <a:r>
              <a:rPr lang="en-US" dirty="0" smtClean="0"/>
              <a:t> </a:t>
            </a:r>
            <a:r>
              <a:rPr lang="en-US" dirty="0" err="1" smtClean="0"/>
              <a:t>kullanılacaktır</a:t>
            </a:r>
            <a:r>
              <a:rPr lang="en-US" dirty="0" smtClean="0"/>
              <a:t>.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428014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EnteredBy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Yevmiye</a:t>
            </a:r>
            <a:r>
              <a:rPr lang="en-US" dirty="0" smtClean="0"/>
              <a:t> </a:t>
            </a:r>
            <a:r>
              <a:rPr lang="en-US" dirty="0" err="1" smtClean="0"/>
              <a:t>kaydını</a:t>
            </a:r>
            <a:r>
              <a:rPr lang="en-US" dirty="0" smtClean="0"/>
              <a:t> </a:t>
            </a:r>
            <a:r>
              <a:rPr lang="en-US" dirty="0" err="1" smtClean="0"/>
              <a:t>oluşturan</a:t>
            </a:r>
            <a:r>
              <a:rPr lang="en-US" dirty="0" smtClean="0"/>
              <a:t> </a:t>
            </a:r>
            <a:r>
              <a:rPr lang="en-US" dirty="0" err="1" smtClean="0"/>
              <a:t>operatör</a:t>
            </a:r>
            <a:r>
              <a:rPr lang="en-US" dirty="0" smtClean="0"/>
              <a:t> </a:t>
            </a:r>
            <a:r>
              <a:rPr lang="en-US" dirty="0" err="1" smtClean="0"/>
              <a:t>bilgisine</a:t>
            </a:r>
            <a:r>
              <a:rPr lang="en-US" dirty="0" smtClean="0"/>
              <a:t> </a:t>
            </a:r>
            <a:r>
              <a:rPr lang="en-US" dirty="0" err="1" smtClean="0"/>
              <a:t>yer</a:t>
            </a:r>
            <a:r>
              <a:rPr lang="en-US" dirty="0" smtClean="0"/>
              <a:t> </a:t>
            </a:r>
            <a:r>
              <a:rPr lang="en-US" dirty="0" err="1" smtClean="0"/>
              <a:t>verilecektir</a:t>
            </a:r>
            <a:r>
              <a:rPr lang="en-US" dirty="0" smtClean="0"/>
              <a:t>.</a:t>
            </a:r>
          </a:p>
          <a:p>
            <a:r>
              <a:rPr lang="en-US" dirty="0" err="1" smtClean="0"/>
              <a:t>Yevmiye</a:t>
            </a:r>
            <a:r>
              <a:rPr lang="en-US" dirty="0" smtClean="0"/>
              <a:t> </a:t>
            </a:r>
            <a:r>
              <a:rPr lang="en-US" dirty="0" err="1" smtClean="0"/>
              <a:t>kaydını</a:t>
            </a:r>
            <a:r>
              <a:rPr lang="en-US" dirty="0" smtClean="0"/>
              <a:t> </a:t>
            </a:r>
            <a:r>
              <a:rPr lang="en-US" dirty="0" err="1" smtClean="0"/>
              <a:t>oluşturan</a:t>
            </a:r>
            <a:r>
              <a:rPr lang="en-US" dirty="0" smtClean="0"/>
              <a:t> </a:t>
            </a:r>
            <a:r>
              <a:rPr lang="en-US" dirty="0" err="1" smtClean="0"/>
              <a:t>operatörün</a:t>
            </a:r>
            <a:r>
              <a:rPr lang="en-US" dirty="0" smtClean="0"/>
              <a:t> </a:t>
            </a:r>
            <a:r>
              <a:rPr lang="en-US" dirty="0" err="1" smtClean="0"/>
              <a:t>adı</a:t>
            </a:r>
            <a:r>
              <a:rPr lang="en-US" dirty="0" smtClean="0"/>
              <a:t> </a:t>
            </a:r>
            <a:r>
              <a:rPr lang="en-US" dirty="0" err="1" smtClean="0"/>
              <a:t>soyadının</a:t>
            </a:r>
            <a:r>
              <a:rPr lang="en-US" dirty="0" smtClean="0"/>
              <a:t> </a:t>
            </a:r>
            <a:r>
              <a:rPr lang="en-US" dirty="0" err="1" smtClean="0"/>
              <a:t>baş</a:t>
            </a:r>
            <a:r>
              <a:rPr lang="en-US" dirty="0" smtClean="0"/>
              <a:t> </a:t>
            </a:r>
            <a:r>
              <a:rPr lang="en-US" dirty="0" err="1" smtClean="0"/>
              <a:t>harfleri</a:t>
            </a:r>
            <a:r>
              <a:rPr lang="en-US" dirty="0" smtClean="0"/>
              <a:t> </a:t>
            </a:r>
            <a:r>
              <a:rPr lang="en-US" dirty="0" err="1" smtClean="0"/>
              <a:t>ya</a:t>
            </a:r>
            <a:r>
              <a:rPr lang="en-US" dirty="0" smtClean="0"/>
              <a:t> da </a:t>
            </a:r>
            <a:r>
              <a:rPr lang="en-US" dirty="0" err="1" smtClean="0"/>
              <a:t>adı</a:t>
            </a:r>
            <a:r>
              <a:rPr lang="en-US" dirty="0" smtClean="0"/>
              <a:t> </a:t>
            </a:r>
            <a:r>
              <a:rPr lang="en-US" dirty="0" err="1" smtClean="0"/>
              <a:t>yazılacaktır</a:t>
            </a:r>
            <a:r>
              <a:rPr lang="en-US" dirty="0" smtClean="0"/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566114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EnteredDate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Yevmiye</a:t>
            </a:r>
            <a:r>
              <a:rPr lang="en-US" dirty="0" smtClean="0"/>
              <a:t> </a:t>
            </a:r>
            <a:r>
              <a:rPr lang="en-US" dirty="0" err="1" smtClean="0"/>
              <a:t>tarihi</a:t>
            </a:r>
            <a:r>
              <a:rPr lang="en-US" dirty="0" smtClean="0"/>
              <a:t> </a:t>
            </a:r>
            <a:r>
              <a:rPr lang="en-US" dirty="0" err="1" smtClean="0"/>
              <a:t>yazılacaktır</a:t>
            </a:r>
            <a:r>
              <a:rPr lang="en-US" dirty="0" smtClean="0"/>
              <a:t>. </a:t>
            </a:r>
          </a:p>
          <a:p>
            <a:r>
              <a:rPr lang="en-US" dirty="0" err="1" smtClean="0"/>
              <a:t>Yevmiye</a:t>
            </a:r>
            <a:r>
              <a:rPr lang="en-US" dirty="0" smtClean="0"/>
              <a:t> </a:t>
            </a:r>
            <a:r>
              <a:rPr lang="en-US" dirty="0" err="1" smtClean="0"/>
              <a:t>tarihi</a:t>
            </a:r>
            <a:r>
              <a:rPr lang="en-US" dirty="0" smtClean="0"/>
              <a:t> 4 </a:t>
            </a:r>
            <a:r>
              <a:rPr lang="en-US" dirty="0" err="1" smtClean="0"/>
              <a:t>hane</a:t>
            </a:r>
            <a:r>
              <a:rPr lang="en-US" dirty="0" smtClean="0"/>
              <a:t> </a:t>
            </a:r>
            <a:r>
              <a:rPr lang="en-US" dirty="0" err="1" smtClean="0"/>
              <a:t>yıl</a:t>
            </a:r>
            <a:r>
              <a:rPr lang="en-US" dirty="0" smtClean="0"/>
              <a:t> 2 </a:t>
            </a:r>
            <a:r>
              <a:rPr lang="en-US" dirty="0" err="1" smtClean="0"/>
              <a:t>hane</a:t>
            </a:r>
            <a:r>
              <a:rPr lang="en-US" dirty="0" smtClean="0"/>
              <a:t> ay 2 </a:t>
            </a:r>
            <a:r>
              <a:rPr lang="en-US" dirty="0" err="1" smtClean="0"/>
              <a:t>hane</a:t>
            </a:r>
            <a:r>
              <a:rPr lang="en-US" dirty="0" smtClean="0"/>
              <a:t> </a:t>
            </a:r>
            <a:r>
              <a:rPr lang="en-US" dirty="0" err="1" smtClean="0"/>
              <a:t>gün</a:t>
            </a:r>
            <a:r>
              <a:rPr lang="en-US" dirty="0" smtClean="0"/>
              <a:t> </a:t>
            </a:r>
            <a:r>
              <a:rPr lang="en-US" dirty="0" err="1" smtClean="0"/>
              <a:t>olarak</a:t>
            </a:r>
            <a:r>
              <a:rPr lang="en-US" dirty="0" smtClean="0"/>
              <a:t> </a:t>
            </a:r>
            <a:r>
              <a:rPr lang="en-US" dirty="0" err="1" smtClean="0"/>
              <a:t>yazılacaktır</a:t>
            </a:r>
            <a:r>
              <a:rPr lang="en-US" dirty="0" smtClean="0"/>
              <a:t>.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903096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EntryNumber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Kaydın</a:t>
            </a:r>
            <a:r>
              <a:rPr lang="en-US" dirty="0" smtClean="0"/>
              <a:t> </a:t>
            </a:r>
            <a:r>
              <a:rPr lang="en-US" dirty="0" err="1" smtClean="0"/>
              <a:t>dayandığı</a:t>
            </a:r>
            <a:r>
              <a:rPr lang="en-US" dirty="0" smtClean="0"/>
              <a:t> muhasebe </a:t>
            </a:r>
            <a:r>
              <a:rPr lang="en-US" dirty="0" err="1" smtClean="0"/>
              <a:t>fiş</a:t>
            </a:r>
            <a:r>
              <a:rPr lang="en-US" dirty="0" smtClean="0"/>
              <a:t> </a:t>
            </a:r>
            <a:r>
              <a:rPr lang="en-US" dirty="0" err="1" smtClean="0"/>
              <a:t>numarası</a:t>
            </a:r>
            <a:r>
              <a:rPr lang="en-US" dirty="0" smtClean="0"/>
              <a:t> </a:t>
            </a:r>
            <a:r>
              <a:rPr lang="en-US" dirty="0" err="1" smtClean="0"/>
              <a:t>yazılacaktır</a:t>
            </a:r>
            <a:r>
              <a:rPr lang="en-US" dirty="0" smtClean="0"/>
              <a:t>. </a:t>
            </a:r>
          </a:p>
          <a:p>
            <a:r>
              <a:rPr lang="en-US" dirty="0" smtClean="0"/>
              <a:t>Muhasebe </a:t>
            </a:r>
            <a:r>
              <a:rPr lang="en-US" dirty="0" err="1" smtClean="0"/>
              <a:t>fiş</a:t>
            </a:r>
            <a:r>
              <a:rPr lang="en-US" dirty="0" smtClean="0"/>
              <a:t> </a:t>
            </a:r>
            <a:r>
              <a:rPr lang="en-US" dirty="0" err="1" smtClean="0"/>
              <a:t>numarası</a:t>
            </a:r>
            <a:r>
              <a:rPr lang="en-US" dirty="0" smtClean="0"/>
              <a:t> </a:t>
            </a:r>
            <a:r>
              <a:rPr lang="en-US" dirty="0" err="1" smtClean="0"/>
              <a:t>kullanıcı</a:t>
            </a:r>
            <a:r>
              <a:rPr lang="en-US" dirty="0" smtClean="0"/>
              <a:t> </a:t>
            </a:r>
            <a:r>
              <a:rPr lang="en-US" dirty="0" err="1" smtClean="0"/>
              <a:t>tarafından</a:t>
            </a:r>
            <a:r>
              <a:rPr lang="en-US" dirty="0" smtClean="0"/>
              <a:t> </a:t>
            </a:r>
            <a:r>
              <a:rPr lang="en-US" dirty="0" err="1" smtClean="0"/>
              <a:t>serbest</a:t>
            </a:r>
            <a:r>
              <a:rPr lang="en-US" dirty="0" smtClean="0"/>
              <a:t> </a:t>
            </a:r>
            <a:r>
              <a:rPr lang="en-US" dirty="0" err="1" smtClean="0"/>
              <a:t>metin</a:t>
            </a:r>
            <a:r>
              <a:rPr lang="en-US" dirty="0" smtClean="0"/>
              <a:t> </a:t>
            </a:r>
            <a:r>
              <a:rPr lang="en-US" dirty="0" err="1" smtClean="0"/>
              <a:t>olarak</a:t>
            </a:r>
            <a:r>
              <a:rPr lang="en-US" dirty="0" smtClean="0"/>
              <a:t> </a:t>
            </a:r>
            <a:r>
              <a:rPr lang="en-US" dirty="0" err="1" smtClean="0"/>
              <a:t>girilecektir</a:t>
            </a:r>
            <a:r>
              <a:rPr lang="en-US" dirty="0" smtClean="0"/>
              <a:t>.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103599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EntryComment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Kayıt</a:t>
            </a:r>
            <a:r>
              <a:rPr lang="en-US" dirty="0" smtClean="0"/>
              <a:t> </a:t>
            </a:r>
            <a:r>
              <a:rPr lang="en-US" dirty="0" err="1" smtClean="0"/>
              <a:t>açıklaması</a:t>
            </a:r>
            <a:r>
              <a:rPr lang="en-US" dirty="0" smtClean="0"/>
              <a:t> </a:t>
            </a:r>
            <a:r>
              <a:rPr lang="en-US" dirty="0" err="1" smtClean="0"/>
              <a:t>bu</a:t>
            </a:r>
            <a:r>
              <a:rPr lang="en-US" dirty="0" smtClean="0"/>
              <a:t> </a:t>
            </a:r>
            <a:r>
              <a:rPr lang="en-US" dirty="0" err="1" smtClean="0"/>
              <a:t>elemanda</a:t>
            </a:r>
            <a:r>
              <a:rPr lang="en-US" dirty="0" smtClean="0"/>
              <a:t> </a:t>
            </a:r>
            <a:r>
              <a:rPr lang="en-US" dirty="0" err="1" smtClean="0"/>
              <a:t>yer</a:t>
            </a:r>
            <a:r>
              <a:rPr lang="en-US" dirty="0" smtClean="0"/>
              <a:t> </a:t>
            </a:r>
            <a:r>
              <a:rPr lang="en-US" dirty="0" err="1" smtClean="0"/>
              <a:t>alacaktır</a:t>
            </a:r>
            <a:r>
              <a:rPr lang="en-US" dirty="0" smtClean="0"/>
              <a:t>.</a:t>
            </a:r>
          </a:p>
          <a:p>
            <a:r>
              <a:rPr lang="en-US" dirty="0" err="1" smtClean="0"/>
              <a:t>Yevmiye</a:t>
            </a:r>
            <a:r>
              <a:rPr lang="en-US" dirty="0" smtClean="0"/>
              <a:t> </a:t>
            </a:r>
            <a:r>
              <a:rPr lang="en-US" dirty="0" err="1" smtClean="0"/>
              <a:t>kaydının</a:t>
            </a:r>
            <a:r>
              <a:rPr lang="en-US" dirty="0" smtClean="0"/>
              <a:t> </a:t>
            </a:r>
            <a:r>
              <a:rPr lang="en-US" dirty="0" err="1" smtClean="0"/>
              <a:t>açıklaması</a:t>
            </a:r>
            <a:r>
              <a:rPr lang="en-US" dirty="0" smtClean="0"/>
              <a:t> </a:t>
            </a:r>
            <a:r>
              <a:rPr lang="en-US" dirty="0" err="1" smtClean="0"/>
              <a:t>serbest</a:t>
            </a:r>
            <a:r>
              <a:rPr lang="en-US" dirty="0" smtClean="0"/>
              <a:t> </a:t>
            </a:r>
            <a:r>
              <a:rPr lang="en-US" dirty="0" err="1" smtClean="0"/>
              <a:t>metin</a:t>
            </a:r>
            <a:r>
              <a:rPr lang="en-US" dirty="0" smtClean="0"/>
              <a:t> </a:t>
            </a:r>
            <a:r>
              <a:rPr lang="en-US" dirty="0" err="1" smtClean="0"/>
              <a:t>biçiminde</a:t>
            </a:r>
            <a:r>
              <a:rPr lang="en-US" dirty="0" smtClean="0"/>
              <a:t> </a:t>
            </a:r>
            <a:r>
              <a:rPr lang="en-US" dirty="0" err="1" smtClean="0"/>
              <a:t>yapılacaktır</a:t>
            </a:r>
            <a:r>
              <a:rPr lang="en-US" dirty="0" smtClean="0"/>
              <a:t>.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402348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48</TotalTime>
  <Words>742</Words>
  <Application>Microsoft Office PowerPoint</Application>
  <PresentationFormat>Widescreen</PresentationFormat>
  <Paragraphs>106</Paragraphs>
  <Slides>31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31</vt:i4>
      </vt:variant>
    </vt:vector>
  </HeadingPairs>
  <TitlesOfParts>
    <vt:vector size="35" baseType="lpstr">
      <vt:lpstr>Arial</vt:lpstr>
      <vt:lpstr>Calibri</vt:lpstr>
      <vt:lpstr>Calibri Light</vt:lpstr>
      <vt:lpstr>Office Theme</vt:lpstr>
      <vt:lpstr>Veriban Defter Örnek</vt:lpstr>
      <vt:lpstr>Örnek Defter Formatları</vt:lpstr>
      <vt:lpstr>CSV örneği (Dövizsiz)</vt:lpstr>
      <vt:lpstr>Başlıklar</vt:lpstr>
      <vt:lpstr>EntryNumberCounter</vt:lpstr>
      <vt:lpstr>EnteredBy</vt:lpstr>
      <vt:lpstr>EnteredDate</vt:lpstr>
      <vt:lpstr>EntryNumber</vt:lpstr>
      <vt:lpstr>EntryComment</vt:lpstr>
      <vt:lpstr>AccountMainID</vt:lpstr>
      <vt:lpstr>AccountMainDescription</vt:lpstr>
      <vt:lpstr>AccountSubID</vt:lpstr>
      <vt:lpstr>AccountSubDescription</vt:lpstr>
      <vt:lpstr>Amount</vt:lpstr>
      <vt:lpstr>DebitCreditCode</vt:lpstr>
      <vt:lpstr>DocumentType</vt:lpstr>
      <vt:lpstr>DocumentTypeDescription</vt:lpstr>
      <vt:lpstr>DocumentNumber</vt:lpstr>
      <vt:lpstr>DocumentDate</vt:lpstr>
      <vt:lpstr>PaymentMethod</vt:lpstr>
      <vt:lpstr>DetailComment </vt:lpstr>
      <vt:lpstr>Yüklenen defter örneğinden oluşan xbrli</vt:lpstr>
      <vt:lpstr>PowerPoint Presentation</vt:lpstr>
      <vt:lpstr>Dövizli Defter Yüklemedeki ek alanlar</vt:lpstr>
      <vt:lpstr>AmountCurrency</vt:lpstr>
      <vt:lpstr>AmountOriginalAmount</vt:lpstr>
      <vt:lpstr>AmountOriginalCurrency</vt:lpstr>
      <vt:lpstr>AmountOriginalExchangeRate</vt:lpstr>
      <vt:lpstr>AmountOriginalExchangeRateComment</vt:lpstr>
      <vt:lpstr>AmountOriginalExchangeRateDate</vt:lpstr>
      <vt:lpstr>AmountOriginalExchangeRateSource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Veriban Defter Örnek Şablonu</dc:title>
  <dc:creator>adnan baydar</dc:creator>
  <cp:lastModifiedBy>Windows User</cp:lastModifiedBy>
  <cp:revision>12</cp:revision>
  <dcterms:created xsi:type="dcterms:W3CDTF">2018-02-12T14:08:44Z</dcterms:created>
  <dcterms:modified xsi:type="dcterms:W3CDTF">2018-03-22T14:43:17Z</dcterms:modified>
</cp:coreProperties>
</file>